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42"/>
  </p:notesMasterIdLst>
  <p:handoutMasterIdLst>
    <p:handoutMasterId r:id="rId43"/>
  </p:handoutMasterIdLst>
  <p:sldIdLst>
    <p:sldId id="1334" r:id="rId2"/>
    <p:sldId id="3401" r:id="rId3"/>
    <p:sldId id="3405" r:id="rId4"/>
    <p:sldId id="3406" r:id="rId5"/>
    <p:sldId id="3433" r:id="rId6"/>
    <p:sldId id="3407" r:id="rId7"/>
    <p:sldId id="3343" r:id="rId8"/>
    <p:sldId id="3408" r:id="rId9"/>
    <p:sldId id="3421" r:id="rId10"/>
    <p:sldId id="3409" r:id="rId11"/>
    <p:sldId id="3412" r:id="rId12"/>
    <p:sldId id="3397" r:id="rId13"/>
    <p:sldId id="3400" r:id="rId14"/>
    <p:sldId id="335" r:id="rId15"/>
    <p:sldId id="3422" r:id="rId16"/>
    <p:sldId id="3410" r:id="rId17"/>
    <p:sldId id="3413" r:id="rId18"/>
    <p:sldId id="3398" r:id="rId19"/>
    <p:sldId id="3399" r:id="rId20"/>
    <p:sldId id="3403" r:id="rId21"/>
    <p:sldId id="3423" r:id="rId22"/>
    <p:sldId id="3414" r:id="rId23"/>
    <p:sldId id="3415" r:id="rId24"/>
    <p:sldId id="3436" r:id="rId25"/>
    <p:sldId id="3417" r:id="rId26"/>
    <p:sldId id="3416" r:id="rId27"/>
    <p:sldId id="3420" r:id="rId28"/>
    <p:sldId id="3418" r:id="rId29"/>
    <p:sldId id="3431" r:id="rId30"/>
    <p:sldId id="3419" r:id="rId31"/>
    <p:sldId id="3434" r:id="rId32"/>
    <p:sldId id="3424" r:id="rId33"/>
    <p:sldId id="3425" r:id="rId34"/>
    <p:sldId id="3430" r:id="rId35"/>
    <p:sldId id="3428" r:id="rId36"/>
    <p:sldId id="3435" r:id="rId37"/>
    <p:sldId id="3427" r:id="rId38"/>
    <p:sldId id="3429" r:id="rId39"/>
    <p:sldId id="2994" r:id="rId40"/>
    <p:sldId id="3404" r:id="rId41"/>
  </p:sldIdLst>
  <p:sldSz cx="9144000" cy="6858000" type="screen4x3"/>
  <p:notesSz cx="7315200" cy="9601200"/>
  <p:custShowLst>
    <p:custShow name="short version" id="0">
      <p:sldLst>
        <p:sld r:id="rId2"/>
      </p:sldLst>
    </p:custShow>
  </p:custShow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umimoji="1" sz="2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A"/>
    <a:srgbClr val="FEFFB6"/>
    <a:srgbClr val="0066FF"/>
    <a:srgbClr val="33CC33"/>
    <a:srgbClr val="808000"/>
    <a:srgbClr val="FF8000"/>
    <a:srgbClr val="008080"/>
    <a:srgbClr val="FFCC66"/>
    <a:srgbClr val="FFFF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9"/>
    <p:restoredTop sz="94338"/>
  </p:normalViewPr>
  <p:slideViewPr>
    <p:cSldViewPr snapToGrid="0" showGuides="1">
      <p:cViewPr>
        <p:scale>
          <a:sx n="87" d="100"/>
          <a:sy n="87" d="100"/>
        </p:scale>
        <p:origin x="704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208"/>
    </p:cViewPr>
  </p:sorterViewPr>
  <p:notesViewPr>
    <p:cSldViewPr snapToGrid="0" showGuides="1">
      <p:cViewPr varScale="1">
        <p:scale>
          <a:sx n="93" d="100"/>
          <a:sy n="93" d="100"/>
        </p:scale>
        <p:origin x="-4512" y="-104"/>
      </p:cViewPr>
      <p:guideLst>
        <p:guide orient="horz" pos="3023"/>
        <p:guide pos="23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EAD23-2625-DF49-9AF7-A5DBCE7FD644}" type="doc">
      <dgm:prSet loTypeId="urn:microsoft.com/office/officeart/2005/8/layout/orgChar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84B8C8F-3498-7B45-9FE0-FDB62D46D96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gm:t>
    </dgm:pt>
    <dgm:pt modelId="{31909019-8B3C-8942-830E-2112D7A2A639}" type="par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4DE5487-ECE1-1E40-93F3-4714D01563D0}" type="sibTrans" cxnId="{AF4B6FD4-6BB7-B540-BBF8-1DF0B092727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F7579E-294F-3E46-927B-9203A80A4933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gm:t>
    </dgm:pt>
    <dgm:pt modelId="{59CAB399-D66F-284A-B960-B54F13C57675}" type="par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F474C4B7-36DB-C547-B625-56C4929C0921}" type="sibTrans" cxnId="{3EC029CB-36C9-F942-8408-3E0A9AEC80A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CA6574E-53C7-2A42-BFA8-15C4DF1F108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gm:t>
    </dgm:pt>
    <dgm:pt modelId="{1CF2855E-E3BA-9D48-B17F-99743D43EC3D}" type="parTrans" cxnId="{07929536-57F7-AC47-B913-3C1EB7640D7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1DF7D2-1EE1-594F-B34C-2FC016EC73A1}" type="sibTrans" cxnId="{07929536-57F7-AC47-B913-3C1EB7640D7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32969D92-A02A-384B-982A-0F05CB9B57D0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gm:t>
    </dgm:pt>
    <dgm:pt modelId="{1B4471DA-2B00-4042-B4CD-80FF594BA077}" type="parTrans" cxnId="{39306541-9449-0A4F-B436-6420F7F04AD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C1CDED7-CCED-384B-8D6F-8805248380D5}" type="sibTrans" cxnId="{39306541-9449-0A4F-B436-6420F7F04AD9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E7892F8-C535-3042-98FB-3022B1993E47}">
      <dgm:prSet phldrT="[Text]"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gm:t>
    </dgm:pt>
    <dgm:pt modelId="{8A06F3E4-AC5B-BE44-8FD2-E11FA248A7F4}" type="par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7025030E-E6A7-E446-9959-5C89CDF23049}" type="sibTrans" cxnId="{11BCCB09-47F7-7448-95CB-C338BE0D1DAC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BA3D1033-D9B4-E743-9B4B-A4035D8D9E2C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gm:t>
    </dgm:pt>
    <dgm:pt modelId="{6453F52F-FB67-634A-B11C-E84FF9BBB7F8}" type="parTrans" cxnId="{088EC7E2-E4A4-AB4E-B7E7-80BBE505674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AB39A37-C80B-A940-AAD0-61E351F5FC96}" type="sibTrans" cxnId="{088EC7E2-E4A4-AB4E-B7E7-80BBE5056742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14124C16-55D0-3048-9FF7-8B193C7275B7}">
      <dgm:prSet custT="1"/>
      <dgm:spPr/>
      <dgm:t>
        <a:bodyPr/>
        <a:lstStyle/>
        <a:p>
          <a:r>
            <a:rPr lang="en-US" sz="28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gm:t>
    </dgm:pt>
    <dgm:pt modelId="{C38876E5-91BF-3243-ABF9-4155C44683A0}" type="par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081B720-9649-6C48-98BF-F8267C9C6D14}" type="sibTrans" cxnId="{47DF8D40-5C00-334D-804A-4D5BD5BE7B4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2A06148-5CD9-B54C-814D-A5892E1184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7C5401A-26D4-5940-BA46-A4F806C9BB76}" type="parTrans" cxnId="{CFE6A579-C5D2-EB4A-9881-F48B2B81FCC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67A7AAE7-9206-E244-97B0-7E0BED66D14C}" type="sibTrans" cxnId="{CFE6A579-C5D2-EB4A-9881-F48B2B81FCC1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97AD47A-AA80-9C46-8A90-3C6C89A5B5F1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gm:t>
    </dgm:pt>
    <dgm:pt modelId="{A6B27C79-09C5-4A49-81E8-E2A335DE15DB}" type="parTrans" cxnId="{8DD2B959-776E-E54D-B3BC-5160FAE1C67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A97830B2-97EE-4545-82F4-F9AA84542A55}" type="sibTrans" cxnId="{8DD2B959-776E-E54D-B3BC-5160FAE1C677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CFC213F5-0A9E-6641-A712-8674A2CCDAA0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gm:t>
    </dgm:pt>
    <dgm:pt modelId="{BD1C136B-9E21-7247-BF68-3133B72DCD72}" type="parTrans" cxnId="{9DFCA85F-F055-774C-9760-4416333058A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4FE06F85-2280-0B4D-8E4F-785FA4972E2D}" type="sibTrans" cxnId="{9DFCA85F-F055-774C-9760-4416333058AB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02A8D34-6E8A-9B41-9BE8-479592F62271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gm:t>
    </dgm:pt>
    <dgm:pt modelId="{77F9CEBD-17E2-2341-96D8-E62815B280D6}" type="parTrans" cxnId="{09F90DCA-DD4F-194C-BCEE-70734BC333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E41DA3AC-C25E-834F-AB34-8A40FA0E3221}" type="sibTrans" cxnId="{09F90DCA-DD4F-194C-BCEE-70734BC3337D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5EFC448B-87FE-2A4D-9EFF-F1621F80464E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400" b="0" i="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gm:t>
    </dgm:pt>
    <dgm:pt modelId="{B3D395FB-6C0D-6649-BDD4-55854EF025AF}" type="parTrans" cxnId="{4EDB0869-075C-9149-BC49-A055940F86A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0179A7C2-D2C7-B74A-997D-1E6ED1390CDD}" type="sibTrans" cxnId="{4EDB0869-075C-9149-BC49-A055940F86A3}">
      <dgm:prSet/>
      <dgm:spPr/>
      <dgm:t>
        <a:bodyPr/>
        <a:lstStyle/>
        <a:p>
          <a:endParaRPr lang="en-US" b="0" i="0">
            <a:latin typeface="Gill Sans" panose="020B0502020104020203" pitchFamily="34" charset="-79"/>
            <a:cs typeface="Gill Sans" panose="020B0502020104020203" pitchFamily="34" charset="-79"/>
          </a:endParaRPr>
        </a:p>
      </dgm:t>
    </dgm:pt>
    <dgm:pt modelId="{8FD6AC9D-E69A-7446-AFD5-C5EDC98CD5A3}" type="pres">
      <dgm:prSet presAssocID="{072EAD23-2625-DF49-9AF7-A5DBCE7FD6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E9C61F-8F2A-7944-A451-8131B9F8F54D}" type="pres">
      <dgm:prSet presAssocID="{B84B8C8F-3498-7B45-9FE0-FDB62D46D969}" presName="hierRoot1" presStyleCnt="0">
        <dgm:presLayoutVars>
          <dgm:hierBranch val="init"/>
        </dgm:presLayoutVars>
      </dgm:prSet>
      <dgm:spPr/>
    </dgm:pt>
    <dgm:pt modelId="{569D4CD9-F3FE-FE46-9697-A9BCE7CEFEAC}" type="pres">
      <dgm:prSet presAssocID="{B84B8C8F-3498-7B45-9FE0-FDB62D46D969}" presName="rootComposite1" presStyleCnt="0"/>
      <dgm:spPr/>
    </dgm:pt>
    <dgm:pt modelId="{A20DCE46-1555-ED46-9FF0-F49EBDD4B1DF}" type="pres">
      <dgm:prSet presAssocID="{B84B8C8F-3498-7B45-9FE0-FDB62D46D969}" presName="rootText1" presStyleLbl="node0" presStyleIdx="0" presStyleCnt="1" custScaleX="172998" custLinFactNeighborX="-6750" custLinFactNeighborY="5493">
        <dgm:presLayoutVars>
          <dgm:chPref val="3"/>
        </dgm:presLayoutVars>
      </dgm:prSet>
      <dgm:spPr/>
    </dgm:pt>
    <dgm:pt modelId="{626394D6-D7A5-5A42-898A-4F0443F21911}" type="pres">
      <dgm:prSet presAssocID="{B84B8C8F-3498-7B45-9FE0-FDB62D46D969}" presName="rootConnector1" presStyleLbl="node1" presStyleIdx="0" presStyleCnt="0"/>
      <dgm:spPr/>
    </dgm:pt>
    <dgm:pt modelId="{D2D4E299-9916-4A4D-A3BA-B27B448A62B5}" type="pres">
      <dgm:prSet presAssocID="{B84B8C8F-3498-7B45-9FE0-FDB62D46D969}" presName="hierChild2" presStyleCnt="0"/>
      <dgm:spPr/>
    </dgm:pt>
    <dgm:pt modelId="{1692D1C4-6B8A-1546-A0EF-04D6BC3F199C}" type="pres">
      <dgm:prSet presAssocID="{59CAB399-D66F-284A-B960-B54F13C57675}" presName="Name37" presStyleLbl="parChTrans1D2" presStyleIdx="0" presStyleCnt="3"/>
      <dgm:spPr/>
    </dgm:pt>
    <dgm:pt modelId="{898A3A97-CFF4-8843-B599-DAFDBFB9C11E}" type="pres">
      <dgm:prSet presAssocID="{32F7579E-294F-3E46-927B-9203A80A4933}" presName="hierRoot2" presStyleCnt="0">
        <dgm:presLayoutVars>
          <dgm:hierBranch val="init"/>
        </dgm:presLayoutVars>
      </dgm:prSet>
      <dgm:spPr/>
    </dgm:pt>
    <dgm:pt modelId="{3B6ABE0D-09DD-544E-B763-2423104C6F5E}" type="pres">
      <dgm:prSet presAssocID="{32F7579E-294F-3E46-927B-9203A80A4933}" presName="rootComposite" presStyleCnt="0"/>
      <dgm:spPr/>
    </dgm:pt>
    <dgm:pt modelId="{00832315-29FA-1840-8341-F790B5FEEF1C}" type="pres">
      <dgm:prSet presAssocID="{32F7579E-294F-3E46-927B-9203A80A4933}" presName="rootText" presStyleLbl="node2" presStyleIdx="0" presStyleCnt="3" custScaleX="122276">
        <dgm:presLayoutVars>
          <dgm:chPref val="3"/>
        </dgm:presLayoutVars>
      </dgm:prSet>
      <dgm:spPr/>
    </dgm:pt>
    <dgm:pt modelId="{E800DD59-101A-B141-BB99-E0A46DF94FD3}" type="pres">
      <dgm:prSet presAssocID="{32F7579E-294F-3E46-927B-9203A80A4933}" presName="rootConnector" presStyleLbl="node2" presStyleIdx="0" presStyleCnt="3"/>
      <dgm:spPr/>
    </dgm:pt>
    <dgm:pt modelId="{6C489BC1-0785-2648-BE06-0378C8659FC9}" type="pres">
      <dgm:prSet presAssocID="{32F7579E-294F-3E46-927B-9203A80A4933}" presName="hierChild4" presStyleCnt="0"/>
      <dgm:spPr/>
    </dgm:pt>
    <dgm:pt modelId="{6F6B692F-54F0-AC40-AE43-EBCFD83DF868}" type="pres">
      <dgm:prSet presAssocID="{1CF2855E-E3BA-9D48-B17F-99743D43EC3D}" presName="Name37" presStyleLbl="parChTrans1D3" presStyleIdx="0" presStyleCnt="8"/>
      <dgm:spPr/>
    </dgm:pt>
    <dgm:pt modelId="{D9736FDA-3D03-8D4E-8E93-A75F4952E230}" type="pres">
      <dgm:prSet presAssocID="{4CA6574E-53C7-2A42-BFA8-15C4DF1F108B}" presName="hierRoot2" presStyleCnt="0">
        <dgm:presLayoutVars>
          <dgm:hierBranch val="init"/>
        </dgm:presLayoutVars>
      </dgm:prSet>
      <dgm:spPr/>
    </dgm:pt>
    <dgm:pt modelId="{16FDAB25-71A2-2342-968E-B5E59FB22FC7}" type="pres">
      <dgm:prSet presAssocID="{4CA6574E-53C7-2A42-BFA8-15C4DF1F108B}" presName="rootComposite" presStyleCnt="0"/>
      <dgm:spPr/>
    </dgm:pt>
    <dgm:pt modelId="{4C0C380E-68E2-B544-A05D-9B494D16F0AE}" type="pres">
      <dgm:prSet presAssocID="{4CA6574E-53C7-2A42-BFA8-15C4DF1F108B}" presName="rootText" presStyleLbl="node3" presStyleIdx="0" presStyleCnt="8" custScaleX="111406">
        <dgm:presLayoutVars>
          <dgm:chPref val="3"/>
        </dgm:presLayoutVars>
      </dgm:prSet>
      <dgm:spPr/>
    </dgm:pt>
    <dgm:pt modelId="{B47DD4D7-60E3-6A4F-8FF8-FAD55B1322C3}" type="pres">
      <dgm:prSet presAssocID="{4CA6574E-53C7-2A42-BFA8-15C4DF1F108B}" presName="rootConnector" presStyleLbl="node3" presStyleIdx="0" presStyleCnt="8"/>
      <dgm:spPr/>
    </dgm:pt>
    <dgm:pt modelId="{CC32728D-DFC5-1448-A112-CBD5D08DC0B1}" type="pres">
      <dgm:prSet presAssocID="{4CA6574E-53C7-2A42-BFA8-15C4DF1F108B}" presName="hierChild4" presStyleCnt="0"/>
      <dgm:spPr/>
    </dgm:pt>
    <dgm:pt modelId="{BB29C83F-7056-F54E-8A7A-01FBACCD3305}" type="pres">
      <dgm:prSet presAssocID="{4CA6574E-53C7-2A42-BFA8-15C4DF1F108B}" presName="hierChild5" presStyleCnt="0"/>
      <dgm:spPr/>
    </dgm:pt>
    <dgm:pt modelId="{CC2C76F9-4B25-5643-ACB0-EA6D971013AD}" type="pres">
      <dgm:prSet presAssocID="{1B4471DA-2B00-4042-B4CD-80FF594BA077}" presName="Name37" presStyleLbl="parChTrans1D3" presStyleIdx="1" presStyleCnt="8"/>
      <dgm:spPr/>
    </dgm:pt>
    <dgm:pt modelId="{962223EB-0D8B-D546-881F-BA1647C93BC3}" type="pres">
      <dgm:prSet presAssocID="{32969D92-A02A-384B-982A-0F05CB9B57D0}" presName="hierRoot2" presStyleCnt="0">
        <dgm:presLayoutVars>
          <dgm:hierBranch val="init"/>
        </dgm:presLayoutVars>
      </dgm:prSet>
      <dgm:spPr/>
    </dgm:pt>
    <dgm:pt modelId="{460B5C19-8D4E-0C41-9209-A4A30089DFCD}" type="pres">
      <dgm:prSet presAssocID="{32969D92-A02A-384B-982A-0F05CB9B57D0}" presName="rootComposite" presStyleCnt="0"/>
      <dgm:spPr/>
    </dgm:pt>
    <dgm:pt modelId="{64521C77-1789-8B46-BB02-989556C11591}" type="pres">
      <dgm:prSet presAssocID="{32969D92-A02A-384B-982A-0F05CB9B57D0}" presName="rootText" presStyleLbl="node3" presStyleIdx="1" presStyleCnt="8" custScaleX="111572">
        <dgm:presLayoutVars>
          <dgm:chPref val="3"/>
        </dgm:presLayoutVars>
      </dgm:prSet>
      <dgm:spPr/>
    </dgm:pt>
    <dgm:pt modelId="{C8EEC3B2-8356-C740-ACDA-3B0A77E5C872}" type="pres">
      <dgm:prSet presAssocID="{32969D92-A02A-384B-982A-0F05CB9B57D0}" presName="rootConnector" presStyleLbl="node3" presStyleIdx="1" presStyleCnt="8"/>
      <dgm:spPr/>
    </dgm:pt>
    <dgm:pt modelId="{AAD7FF06-635C-FA42-B3FE-BA6B39422A26}" type="pres">
      <dgm:prSet presAssocID="{32969D92-A02A-384B-982A-0F05CB9B57D0}" presName="hierChild4" presStyleCnt="0"/>
      <dgm:spPr/>
    </dgm:pt>
    <dgm:pt modelId="{6424CB70-1FE8-1D42-8D4B-58DC02F85525}" type="pres">
      <dgm:prSet presAssocID="{32969D92-A02A-384B-982A-0F05CB9B57D0}" presName="hierChild5" presStyleCnt="0"/>
      <dgm:spPr/>
    </dgm:pt>
    <dgm:pt modelId="{E5C70005-95B7-5B49-A53B-E11A6B71BEC6}" type="pres">
      <dgm:prSet presAssocID="{B7C5401A-26D4-5940-BA46-A4F806C9BB76}" presName="Name37" presStyleLbl="parChTrans1D3" presStyleIdx="2" presStyleCnt="8"/>
      <dgm:spPr/>
    </dgm:pt>
    <dgm:pt modelId="{463AE488-33EB-454A-A973-BC976DB5CBDD}" type="pres">
      <dgm:prSet presAssocID="{42A06148-5CD9-B54C-814D-A5892E1184DE}" presName="hierRoot2" presStyleCnt="0">
        <dgm:presLayoutVars>
          <dgm:hierBranch val="init"/>
        </dgm:presLayoutVars>
      </dgm:prSet>
      <dgm:spPr/>
    </dgm:pt>
    <dgm:pt modelId="{51E8594D-2B26-AB4D-8BFE-6B4BB2755E16}" type="pres">
      <dgm:prSet presAssocID="{42A06148-5CD9-B54C-814D-A5892E1184DE}" presName="rootComposite" presStyleCnt="0"/>
      <dgm:spPr/>
    </dgm:pt>
    <dgm:pt modelId="{B54ACFAD-8291-4F4E-97C1-C036F04885C3}" type="pres">
      <dgm:prSet presAssocID="{42A06148-5CD9-B54C-814D-A5892E1184DE}" presName="rootText" presStyleLbl="node3" presStyleIdx="2" presStyleCnt="8" custScaleX="111572">
        <dgm:presLayoutVars>
          <dgm:chPref val="3"/>
        </dgm:presLayoutVars>
      </dgm:prSet>
      <dgm:spPr/>
    </dgm:pt>
    <dgm:pt modelId="{DE075C6F-CF1F-3F4A-91B8-2FC28E68B401}" type="pres">
      <dgm:prSet presAssocID="{42A06148-5CD9-B54C-814D-A5892E1184DE}" presName="rootConnector" presStyleLbl="node3" presStyleIdx="2" presStyleCnt="8"/>
      <dgm:spPr/>
    </dgm:pt>
    <dgm:pt modelId="{61E4E4C6-979A-8247-9E83-9F41E1051515}" type="pres">
      <dgm:prSet presAssocID="{42A06148-5CD9-B54C-814D-A5892E1184DE}" presName="hierChild4" presStyleCnt="0"/>
      <dgm:spPr/>
    </dgm:pt>
    <dgm:pt modelId="{7A33E278-3914-5D40-9878-D53389DAC5E0}" type="pres">
      <dgm:prSet presAssocID="{42A06148-5CD9-B54C-814D-A5892E1184DE}" presName="hierChild5" presStyleCnt="0"/>
      <dgm:spPr/>
    </dgm:pt>
    <dgm:pt modelId="{87AAF93F-96E9-5D46-B752-66FBF8C41B4E}" type="pres">
      <dgm:prSet presAssocID="{32F7579E-294F-3E46-927B-9203A80A4933}" presName="hierChild5" presStyleCnt="0"/>
      <dgm:spPr/>
    </dgm:pt>
    <dgm:pt modelId="{A481E54F-409C-F847-9E34-912334A80036}" type="pres">
      <dgm:prSet presAssocID="{C38876E5-91BF-3243-ABF9-4155C44683A0}" presName="Name37" presStyleLbl="parChTrans1D2" presStyleIdx="1" presStyleCnt="3"/>
      <dgm:spPr/>
    </dgm:pt>
    <dgm:pt modelId="{3FF9358E-BED6-6B4C-B787-53A8E28F8D11}" type="pres">
      <dgm:prSet presAssocID="{14124C16-55D0-3048-9FF7-8B193C7275B7}" presName="hierRoot2" presStyleCnt="0">
        <dgm:presLayoutVars>
          <dgm:hierBranch val="init"/>
        </dgm:presLayoutVars>
      </dgm:prSet>
      <dgm:spPr/>
    </dgm:pt>
    <dgm:pt modelId="{2F728B9E-802C-D246-A841-86ED7975D509}" type="pres">
      <dgm:prSet presAssocID="{14124C16-55D0-3048-9FF7-8B193C7275B7}" presName="rootComposite" presStyleCnt="0"/>
      <dgm:spPr/>
    </dgm:pt>
    <dgm:pt modelId="{1D6E0C90-81DC-9F42-98AE-6CF735418927}" type="pres">
      <dgm:prSet presAssocID="{14124C16-55D0-3048-9FF7-8B193C7275B7}" presName="rootText" presStyleLbl="node2" presStyleIdx="1" presStyleCnt="3" custScaleX="173825">
        <dgm:presLayoutVars>
          <dgm:chPref val="3"/>
        </dgm:presLayoutVars>
      </dgm:prSet>
      <dgm:spPr/>
    </dgm:pt>
    <dgm:pt modelId="{A091D636-0D4E-424C-8FA1-98F7A8EA322D}" type="pres">
      <dgm:prSet presAssocID="{14124C16-55D0-3048-9FF7-8B193C7275B7}" presName="rootConnector" presStyleLbl="node2" presStyleIdx="1" presStyleCnt="3"/>
      <dgm:spPr/>
    </dgm:pt>
    <dgm:pt modelId="{79BAF048-CB12-604B-B1C6-C92347C28CBF}" type="pres">
      <dgm:prSet presAssocID="{14124C16-55D0-3048-9FF7-8B193C7275B7}" presName="hierChild4" presStyleCnt="0"/>
      <dgm:spPr/>
    </dgm:pt>
    <dgm:pt modelId="{8AB6E2FA-ECE2-B841-B51F-2FB578DA5EC6}" type="pres">
      <dgm:prSet presAssocID="{A6B27C79-09C5-4A49-81E8-E2A335DE15DB}" presName="Name37" presStyleLbl="parChTrans1D3" presStyleIdx="3" presStyleCnt="8"/>
      <dgm:spPr/>
    </dgm:pt>
    <dgm:pt modelId="{B0999FB7-A98E-8843-98E6-3B0447CC2090}" type="pres">
      <dgm:prSet presAssocID="{897AD47A-AA80-9C46-8A90-3C6C89A5B5F1}" presName="hierRoot2" presStyleCnt="0">
        <dgm:presLayoutVars>
          <dgm:hierBranch val="init"/>
        </dgm:presLayoutVars>
      </dgm:prSet>
      <dgm:spPr/>
    </dgm:pt>
    <dgm:pt modelId="{9CA21237-C6B0-1447-A309-E779BDE8906F}" type="pres">
      <dgm:prSet presAssocID="{897AD47A-AA80-9C46-8A90-3C6C89A5B5F1}" presName="rootComposite" presStyleCnt="0"/>
      <dgm:spPr/>
    </dgm:pt>
    <dgm:pt modelId="{E1B907E5-5D7C-944C-A2C7-5D2ADC4E4671}" type="pres">
      <dgm:prSet presAssocID="{897AD47A-AA80-9C46-8A90-3C6C89A5B5F1}" presName="rootText" presStyleLbl="node3" presStyleIdx="3" presStyleCnt="8" custScaleX="111516">
        <dgm:presLayoutVars>
          <dgm:chPref val="3"/>
        </dgm:presLayoutVars>
      </dgm:prSet>
      <dgm:spPr/>
    </dgm:pt>
    <dgm:pt modelId="{39B5EDB1-C3ED-6148-9310-5BF7F33AFA74}" type="pres">
      <dgm:prSet presAssocID="{897AD47A-AA80-9C46-8A90-3C6C89A5B5F1}" presName="rootConnector" presStyleLbl="node3" presStyleIdx="3" presStyleCnt="8"/>
      <dgm:spPr/>
    </dgm:pt>
    <dgm:pt modelId="{5A6D0752-421D-5646-AEA3-A8ECA6C8D36D}" type="pres">
      <dgm:prSet presAssocID="{897AD47A-AA80-9C46-8A90-3C6C89A5B5F1}" presName="hierChild4" presStyleCnt="0"/>
      <dgm:spPr/>
    </dgm:pt>
    <dgm:pt modelId="{6EB23770-7FC1-9047-95E5-A2239D6EA2A7}" type="pres">
      <dgm:prSet presAssocID="{897AD47A-AA80-9C46-8A90-3C6C89A5B5F1}" presName="hierChild5" presStyleCnt="0"/>
      <dgm:spPr/>
    </dgm:pt>
    <dgm:pt modelId="{5BE9D766-0496-4C45-8382-C468EDFE8E33}" type="pres">
      <dgm:prSet presAssocID="{BD1C136B-9E21-7247-BF68-3133B72DCD72}" presName="Name37" presStyleLbl="parChTrans1D3" presStyleIdx="4" presStyleCnt="8"/>
      <dgm:spPr/>
    </dgm:pt>
    <dgm:pt modelId="{8EBFC412-6791-784D-BEC8-57F514C586F4}" type="pres">
      <dgm:prSet presAssocID="{CFC213F5-0A9E-6641-A712-8674A2CCDAA0}" presName="hierRoot2" presStyleCnt="0">
        <dgm:presLayoutVars>
          <dgm:hierBranch val="init"/>
        </dgm:presLayoutVars>
      </dgm:prSet>
      <dgm:spPr/>
    </dgm:pt>
    <dgm:pt modelId="{8229C7B5-DC8C-EA4F-B592-87D257D2B64F}" type="pres">
      <dgm:prSet presAssocID="{CFC213F5-0A9E-6641-A712-8674A2CCDAA0}" presName="rootComposite" presStyleCnt="0"/>
      <dgm:spPr/>
    </dgm:pt>
    <dgm:pt modelId="{36D1133C-7B05-574B-8CE7-756D44EFECAA}" type="pres">
      <dgm:prSet presAssocID="{CFC213F5-0A9E-6641-A712-8674A2CCDAA0}" presName="rootText" presStyleLbl="node3" presStyleIdx="4" presStyleCnt="8" custScaleX="111516">
        <dgm:presLayoutVars>
          <dgm:chPref val="3"/>
        </dgm:presLayoutVars>
      </dgm:prSet>
      <dgm:spPr/>
    </dgm:pt>
    <dgm:pt modelId="{1BC20733-9877-2A49-817B-79CA3DF25E72}" type="pres">
      <dgm:prSet presAssocID="{CFC213F5-0A9E-6641-A712-8674A2CCDAA0}" presName="rootConnector" presStyleLbl="node3" presStyleIdx="4" presStyleCnt="8"/>
      <dgm:spPr/>
    </dgm:pt>
    <dgm:pt modelId="{A7AE4C5D-5083-E340-8CEA-2214076BB236}" type="pres">
      <dgm:prSet presAssocID="{CFC213F5-0A9E-6641-A712-8674A2CCDAA0}" presName="hierChild4" presStyleCnt="0"/>
      <dgm:spPr/>
    </dgm:pt>
    <dgm:pt modelId="{8DCD3D77-0EDD-CD4C-8212-B1677F186B76}" type="pres">
      <dgm:prSet presAssocID="{CFC213F5-0A9E-6641-A712-8674A2CCDAA0}" presName="hierChild5" presStyleCnt="0"/>
      <dgm:spPr/>
    </dgm:pt>
    <dgm:pt modelId="{D5F3282B-7E54-014C-940C-CCC83C724F7A}" type="pres">
      <dgm:prSet presAssocID="{14124C16-55D0-3048-9FF7-8B193C7275B7}" presName="hierChild5" presStyleCnt="0"/>
      <dgm:spPr/>
    </dgm:pt>
    <dgm:pt modelId="{573AD3DD-EBCC-964E-89D1-EFF8797CDFBF}" type="pres">
      <dgm:prSet presAssocID="{8A06F3E4-AC5B-BE44-8FD2-E11FA248A7F4}" presName="Name37" presStyleLbl="parChTrans1D2" presStyleIdx="2" presStyleCnt="3"/>
      <dgm:spPr/>
    </dgm:pt>
    <dgm:pt modelId="{45035397-B062-5D46-81BF-857B25B80648}" type="pres">
      <dgm:prSet presAssocID="{1E7892F8-C535-3042-98FB-3022B1993E47}" presName="hierRoot2" presStyleCnt="0">
        <dgm:presLayoutVars>
          <dgm:hierBranch val="init"/>
        </dgm:presLayoutVars>
      </dgm:prSet>
      <dgm:spPr/>
    </dgm:pt>
    <dgm:pt modelId="{C0BBEFC8-2A5D-904C-BBF0-DE122567C9CE}" type="pres">
      <dgm:prSet presAssocID="{1E7892F8-C535-3042-98FB-3022B1993E47}" presName="rootComposite" presStyleCnt="0"/>
      <dgm:spPr/>
    </dgm:pt>
    <dgm:pt modelId="{F41D95AE-CAD3-834C-8D63-D1A5B86E8D32}" type="pres">
      <dgm:prSet presAssocID="{1E7892F8-C535-3042-98FB-3022B1993E47}" presName="rootText" presStyleLbl="node2" presStyleIdx="2" presStyleCnt="3" custScaleX="134715">
        <dgm:presLayoutVars>
          <dgm:chPref val="3"/>
        </dgm:presLayoutVars>
      </dgm:prSet>
      <dgm:spPr/>
    </dgm:pt>
    <dgm:pt modelId="{826BFC40-5F41-6D44-A8F7-73DCD5B5AB47}" type="pres">
      <dgm:prSet presAssocID="{1E7892F8-C535-3042-98FB-3022B1993E47}" presName="rootConnector" presStyleLbl="node2" presStyleIdx="2" presStyleCnt="3"/>
      <dgm:spPr/>
    </dgm:pt>
    <dgm:pt modelId="{FA0FC0D6-AB56-FB4F-86AA-AA2C35D1E92D}" type="pres">
      <dgm:prSet presAssocID="{1E7892F8-C535-3042-98FB-3022B1993E47}" presName="hierChild4" presStyleCnt="0"/>
      <dgm:spPr/>
    </dgm:pt>
    <dgm:pt modelId="{23E5F843-B586-FE44-9202-F3A9ED1168D6}" type="pres">
      <dgm:prSet presAssocID="{6453F52F-FB67-634A-B11C-E84FF9BBB7F8}" presName="Name37" presStyleLbl="parChTrans1D3" presStyleIdx="5" presStyleCnt="8"/>
      <dgm:spPr/>
    </dgm:pt>
    <dgm:pt modelId="{24985B4A-1D61-0A47-8201-02FC75C4ECF8}" type="pres">
      <dgm:prSet presAssocID="{BA3D1033-D9B4-E743-9B4B-A4035D8D9E2C}" presName="hierRoot2" presStyleCnt="0">
        <dgm:presLayoutVars>
          <dgm:hierBranch val="init"/>
        </dgm:presLayoutVars>
      </dgm:prSet>
      <dgm:spPr/>
    </dgm:pt>
    <dgm:pt modelId="{841907D4-F032-8D44-A698-E505B9F5F446}" type="pres">
      <dgm:prSet presAssocID="{BA3D1033-D9B4-E743-9B4B-A4035D8D9E2C}" presName="rootComposite" presStyleCnt="0"/>
      <dgm:spPr/>
    </dgm:pt>
    <dgm:pt modelId="{0197A0EA-35DB-8349-A004-DB9A98C959A8}" type="pres">
      <dgm:prSet presAssocID="{BA3D1033-D9B4-E743-9B4B-A4035D8D9E2C}" presName="rootText" presStyleLbl="node3" presStyleIdx="5" presStyleCnt="8" custScaleX="120323">
        <dgm:presLayoutVars>
          <dgm:chPref val="3"/>
        </dgm:presLayoutVars>
      </dgm:prSet>
      <dgm:spPr/>
    </dgm:pt>
    <dgm:pt modelId="{0DC7A199-1D15-DB45-A2E3-3449E6B2FE26}" type="pres">
      <dgm:prSet presAssocID="{BA3D1033-D9B4-E743-9B4B-A4035D8D9E2C}" presName="rootConnector" presStyleLbl="node3" presStyleIdx="5" presStyleCnt="8"/>
      <dgm:spPr/>
    </dgm:pt>
    <dgm:pt modelId="{44962587-923E-3C40-92C5-C8D8E4369E3F}" type="pres">
      <dgm:prSet presAssocID="{BA3D1033-D9B4-E743-9B4B-A4035D8D9E2C}" presName="hierChild4" presStyleCnt="0"/>
      <dgm:spPr/>
    </dgm:pt>
    <dgm:pt modelId="{B48BFE89-7B9C-2547-A9CA-5F5E462C7034}" type="pres">
      <dgm:prSet presAssocID="{BA3D1033-D9B4-E743-9B4B-A4035D8D9E2C}" presName="hierChild5" presStyleCnt="0"/>
      <dgm:spPr/>
    </dgm:pt>
    <dgm:pt modelId="{B7961995-9F0E-7F4D-83F8-0CCACFDD90B1}" type="pres">
      <dgm:prSet presAssocID="{77F9CEBD-17E2-2341-96D8-E62815B280D6}" presName="Name37" presStyleLbl="parChTrans1D3" presStyleIdx="6" presStyleCnt="8"/>
      <dgm:spPr/>
    </dgm:pt>
    <dgm:pt modelId="{723C1DC0-9180-1B42-BE97-1C72AC36A40A}" type="pres">
      <dgm:prSet presAssocID="{802A8D34-6E8A-9B41-9BE8-479592F62271}" presName="hierRoot2" presStyleCnt="0">
        <dgm:presLayoutVars>
          <dgm:hierBranch val="init"/>
        </dgm:presLayoutVars>
      </dgm:prSet>
      <dgm:spPr/>
    </dgm:pt>
    <dgm:pt modelId="{356C5AD0-A875-504C-998F-851F37845277}" type="pres">
      <dgm:prSet presAssocID="{802A8D34-6E8A-9B41-9BE8-479592F62271}" presName="rootComposite" presStyleCnt="0"/>
      <dgm:spPr/>
    </dgm:pt>
    <dgm:pt modelId="{67E9187C-C899-FD4E-99F9-D1F696C41DC2}" type="pres">
      <dgm:prSet presAssocID="{802A8D34-6E8A-9B41-9BE8-479592F62271}" presName="rootText" presStyleLbl="node3" presStyleIdx="6" presStyleCnt="8" custScaleX="121215">
        <dgm:presLayoutVars>
          <dgm:chPref val="3"/>
        </dgm:presLayoutVars>
      </dgm:prSet>
      <dgm:spPr/>
    </dgm:pt>
    <dgm:pt modelId="{BACE34AC-E82A-1541-B90F-1618EBC5FDF3}" type="pres">
      <dgm:prSet presAssocID="{802A8D34-6E8A-9B41-9BE8-479592F62271}" presName="rootConnector" presStyleLbl="node3" presStyleIdx="6" presStyleCnt="8"/>
      <dgm:spPr/>
    </dgm:pt>
    <dgm:pt modelId="{E3DAAC90-67AE-524F-B920-FEEB70BE23D2}" type="pres">
      <dgm:prSet presAssocID="{802A8D34-6E8A-9B41-9BE8-479592F62271}" presName="hierChild4" presStyleCnt="0"/>
      <dgm:spPr/>
    </dgm:pt>
    <dgm:pt modelId="{EF6A72CC-628E-3B41-AB05-9F73CEB8B147}" type="pres">
      <dgm:prSet presAssocID="{802A8D34-6E8A-9B41-9BE8-479592F62271}" presName="hierChild5" presStyleCnt="0"/>
      <dgm:spPr/>
    </dgm:pt>
    <dgm:pt modelId="{5D8391BE-8059-5A44-83DE-7CAFF46DAD95}" type="pres">
      <dgm:prSet presAssocID="{B3D395FB-6C0D-6649-BDD4-55854EF025AF}" presName="Name37" presStyleLbl="parChTrans1D3" presStyleIdx="7" presStyleCnt="8"/>
      <dgm:spPr/>
    </dgm:pt>
    <dgm:pt modelId="{470B885B-4208-5847-9A21-68C02CED7105}" type="pres">
      <dgm:prSet presAssocID="{5EFC448B-87FE-2A4D-9EFF-F1621F80464E}" presName="hierRoot2" presStyleCnt="0">
        <dgm:presLayoutVars>
          <dgm:hierBranch val="init"/>
        </dgm:presLayoutVars>
      </dgm:prSet>
      <dgm:spPr/>
    </dgm:pt>
    <dgm:pt modelId="{C464A645-2BC9-F743-B3D1-889F233C9906}" type="pres">
      <dgm:prSet presAssocID="{5EFC448B-87FE-2A4D-9EFF-F1621F80464E}" presName="rootComposite" presStyleCnt="0"/>
      <dgm:spPr/>
    </dgm:pt>
    <dgm:pt modelId="{13B0BEC8-CFA5-7341-807E-AA8BA32A2D3B}" type="pres">
      <dgm:prSet presAssocID="{5EFC448B-87FE-2A4D-9EFF-F1621F80464E}" presName="rootText" presStyleLbl="node3" presStyleIdx="7" presStyleCnt="8" custScaleX="121215">
        <dgm:presLayoutVars>
          <dgm:chPref val="3"/>
        </dgm:presLayoutVars>
      </dgm:prSet>
      <dgm:spPr/>
    </dgm:pt>
    <dgm:pt modelId="{229B3691-8C2B-904A-A4CE-C387FF1AFCB4}" type="pres">
      <dgm:prSet presAssocID="{5EFC448B-87FE-2A4D-9EFF-F1621F80464E}" presName="rootConnector" presStyleLbl="node3" presStyleIdx="7" presStyleCnt="8"/>
      <dgm:spPr/>
    </dgm:pt>
    <dgm:pt modelId="{3D61A02D-D047-AC45-AEB2-10DA8A25814C}" type="pres">
      <dgm:prSet presAssocID="{5EFC448B-87FE-2A4D-9EFF-F1621F80464E}" presName="hierChild4" presStyleCnt="0"/>
      <dgm:spPr/>
    </dgm:pt>
    <dgm:pt modelId="{E4E4FF29-C0C6-E646-A6E5-52E947F7BEB0}" type="pres">
      <dgm:prSet presAssocID="{5EFC448B-87FE-2A4D-9EFF-F1621F80464E}" presName="hierChild5" presStyleCnt="0"/>
      <dgm:spPr/>
    </dgm:pt>
    <dgm:pt modelId="{8B5C981C-C366-EA4F-8CE4-053775843CFF}" type="pres">
      <dgm:prSet presAssocID="{1E7892F8-C535-3042-98FB-3022B1993E47}" presName="hierChild5" presStyleCnt="0"/>
      <dgm:spPr/>
    </dgm:pt>
    <dgm:pt modelId="{727E095A-E2EC-074A-859D-907A5DF766F6}" type="pres">
      <dgm:prSet presAssocID="{B84B8C8F-3498-7B45-9FE0-FDB62D46D969}" presName="hierChild3" presStyleCnt="0"/>
      <dgm:spPr/>
    </dgm:pt>
  </dgm:ptLst>
  <dgm:cxnLst>
    <dgm:cxn modelId="{99C94002-A5C0-8742-A7CB-7760E0FD93FB}" type="presOf" srcId="{C38876E5-91BF-3243-ABF9-4155C44683A0}" destId="{A481E54F-409C-F847-9E34-912334A80036}" srcOrd="0" destOrd="0" presId="urn:microsoft.com/office/officeart/2005/8/layout/orgChart1"/>
    <dgm:cxn modelId="{5749F307-536A-FE46-928B-897DFC7A5708}" type="presOf" srcId="{42A06148-5CD9-B54C-814D-A5892E1184DE}" destId="{DE075C6F-CF1F-3F4A-91B8-2FC28E68B401}" srcOrd="1" destOrd="0" presId="urn:microsoft.com/office/officeart/2005/8/layout/orgChart1"/>
    <dgm:cxn modelId="{11BCCB09-47F7-7448-95CB-C338BE0D1DAC}" srcId="{B84B8C8F-3498-7B45-9FE0-FDB62D46D969}" destId="{1E7892F8-C535-3042-98FB-3022B1993E47}" srcOrd="2" destOrd="0" parTransId="{8A06F3E4-AC5B-BE44-8FD2-E11FA248A7F4}" sibTransId="{7025030E-E6A7-E446-9959-5C89CDF23049}"/>
    <dgm:cxn modelId="{E009AF16-82BC-5543-82EF-39F4BEAB8169}" type="presOf" srcId="{8A06F3E4-AC5B-BE44-8FD2-E11FA248A7F4}" destId="{573AD3DD-EBCC-964E-89D1-EFF8797CDFBF}" srcOrd="0" destOrd="0" presId="urn:microsoft.com/office/officeart/2005/8/layout/orgChart1"/>
    <dgm:cxn modelId="{DF909418-9799-2646-B61B-B8998FA72EC9}" type="presOf" srcId="{42A06148-5CD9-B54C-814D-A5892E1184DE}" destId="{B54ACFAD-8291-4F4E-97C1-C036F04885C3}" srcOrd="0" destOrd="0" presId="urn:microsoft.com/office/officeart/2005/8/layout/orgChart1"/>
    <dgm:cxn modelId="{9B038226-B3E7-4D4C-ABAE-5979C1C00391}" type="presOf" srcId="{6453F52F-FB67-634A-B11C-E84FF9BBB7F8}" destId="{23E5F843-B586-FE44-9202-F3A9ED1168D6}" srcOrd="0" destOrd="0" presId="urn:microsoft.com/office/officeart/2005/8/layout/orgChart1"/>
    <dgm:cxn modelId="{2D96D32C-E409-E646-94ED-CDDEE26AB96A}" type="presOf" srcId="{CFC213F5-0A9E-6641-A712-8674A2CCDAA0}" destId="{36D1133C-7B05-574B-8CE7-756D44EFECAA}" srcOrd="0" destOrd="0" presId="urn:microsoft.com/office/officeart/2005/8/layout/orgChart1"/>
    <dgm:cxn modelId="{A62B7B2E-1E05-8245-BE11-F9346D71552C}" type="presOf" srcId="{32F7579E-294F-3E46-927B-9203A80A4933}" destId="{E800DD59-101A-B141-BB99-E0A46DF94FD3}" srcOrd="1" destOrd="0" presId="urn:microsoft.com/office/officeart/2005/8/layout/orgChart1"/>
    <dgm:cxn modelId="{07929536-57F7-AC47-B913-3C1EB7640D7B}" srcId="{32F7579E-294F-3E46-927B-9203A80A4933}" destId="{4CA6574E-53C7-2A42-BFA8-15C4DF1F108B}" srcOrd="0" destOrd="0" parTransId="{1CF2855E-E3BA-9D48-B17F-99743D43EC3D}" sibTransId="{5E1DF7D2-1EE1-594F-B34C-2FC016EC73A1}"/>
    <dgm:cxn modelId="{29C7C337-C438-0F49-96AF-C768D0563357}" type="presOf" srcId="{59CAB399-D66F-284A-B960-B54F13C57675}" destId="{1692D1C4-6B8A-1546-A0EF-04D6BC3F199C}" srcOrd="0" destOrd="0" presId="urn:microsoft.com/office/officeart/2005/8/layout/orgChart1"/>
    <dgm:cxn modelId="{47DF8D40-5C00-334D-804A-4D5BD5BE7B41}" srcId="{B84B8C8F-3498-7B45-9FE0-FDB62D46D969}" destId="{14124C16-55D0-3048-9FF7-8B193C7275B7}" srcOrd="1" destOrd="0" parTransId="{C38876E5-91BF-3243-ABF9-4155C44683A0}" sibTransId="{5081B720-9649-6C48-98BF-F8267C9C6D14}"/>
    <dgm:cxn modelId="{39306541-9449-0A4F-B436-6420F7F04AD9}" srcId="{32F7579E-294F-3E46-927B-9203A80A4933}" destId="{32969D92-A02A-384B-982A-0F05CB9B57D0}" srcOrd="1" destOrd="0" parTransId="{1B4471DA-2B00-4042-B4CD-80FF594BA077}" sibTransId="{0C1CDED7-CCED-384B-8D6F-8805248380D5}"/>
    <dgm:cxn modelId="{D1E01448-99DB-6140-92CE-E5831490467B}" type="presOf" srcId="{CFC213F5-0A9E-6641-A712-8674A2CCDAA0}" destId="{1BC20733-9877-2A49-817B-79CA3DF25E72}" srcOrd="1" destOrd="0" presId="urn:microsoft.com/office/officeart/2005/8/layout/orgChart1"/>
    <dgm:cxn modelId="{1C0A7548-16D1-1E4F-B62C-6EB2C188E31F}" type="presOf" srcId="{14124C16-55D0-3048-9FF7-8B193C7275B7}" destId="{A091D636-0D4E-424C-8FA1-98F7A8EA322D}" srcOrd="1" destOrd="0" presId="urn:microsoft.com/office/officeart/2005/8/layout/orgChart1"/>
    <dgm:cxn modelId="{8CB35551-099B-E14B-8EF5-C1C8C62A5306}" type="presOf" srcId="{14124C16-55D0-3048-9FF7-8B193C7275B7}" destId="{1D6E0C90-81DC-9F42-98AE-6CF735418927}" srcOrd="0" destOrd="0" presId="urn:microsoft.com/office/officeart/2005/8/layout/orgChart1"/>
    <dgm:cxn modelId="{8DD2B959-776E-E54D-B3BC-5160FAE1C677}" srcId="{14124C16-55D0-3048-9FF7-8B193C7275B7}" destId="{897AD47A-AA80-9C46-8A90-3C6C89A5B5F1}" srcOrd="0" destOrd="0" parTransId="{A6B27C79-09C5-4A49-81E8-E2A335DE15DB}" sibTransId="{A97830B2-97EE-4545-82F4-F9AA84542A55}"/>
    <dgm:cxn modelId="{9DFCA85F-F055-774C-9760-4416333058AB}" srcId="{14124C16-55D0-3048-9FF7-8B193C7275B7}" destId="{CFC213F5-0A9E-6641-A712-8674A2CCDAA0}" srcOrd="1" destOrd="0" parTransId="{BD1C136B-9E21-7247-BF68-3133B72DCD72}" sibTransId="{4FE06F85-2280-0B4D-8E4F-785FA4972E2D}"/>
    <dgm:cxn modelId="{FCEB5061-1383-9847-9033-69C0FF20A543}" type="presOf" srcId="{4CA6574E-53C7-2A42-BFA8-15C4DF1F108B}" destId="{B47DD4D7-60E3-6A4F-8FF8-FAD55B1322C3}" srcOrd="1" destOrd="0" presId="urn:microsoft.com/office/officeart/2005/8/layout/orgChart1"/>
    <dgm:cxn modelId="{4EDB0869-075C-9149-BC49-A055940F86A3}" srcId="{1E7892F8-C535-3042-98FB-3022B1993E47}" destId="{5EFC448B-87FE-2A4D-9EFF-F1621F80464E}" srcOrd="2" destOrd="0" parTransId="{B3D395FB-6C0D-6649-BDD4-55854EF025AF}" sibTransId="{0179A7C2-D2C7-B74A-997D-1E6ED1390CDD}"/>
    <dgm:cxn modelId="{CFE6A579-C5D2-EB4A-9881-F48B2B81FCC1}" srcId="{32F7579E-294F-3E46-927B-9203A80A4933}" destId="{42A06148-5CD9-B54C-814D-A5892E1184DE}" srcOrd="2" destOrd="0" parTransId="{B7C5401A-26D4-5940-BA46-A4F806C9BB76}" sibTransId="{67A7AAE7-9206-E244-97B0-7E0BED66D14C}"/>
    <dgm:cxn modelId="{95B47280-F0B9-154E-8ED8-4C4B88D46FC5}" type="presOf" srcId="{802A8D34-6E8A-9B41-9BE8-479592F62271}" destId="{BACE34AC-E82A-1541-B90F-1618EBC5FDF3}" srcOrd="1" destOrd="0" presId="urn:microsoft.com/office/officeart/2005/8/layout/orgChart1"/>
    <dgm:cxn modelId="{B0ADD081-7A31-A14C-B51E-DC71D877EF32}" type="presOf" srcId="{1CF2855E-E3BA-9D48-B17F-99743D43EC3D}" destId="{6F6B692F-54F0-AC40-AE43-EBCFD83DF868}" srcOrd="0" destOrd="0" presId="urn:microsoft.com/office/officeart/2005/8/layout/orgChart1"/>
    <dgm:cxn modelId="{E649138E-5035-D44D-82DA-CE40624EFE79}" type="presOf" srcId="{5EFC448B-87FE-2A4D-9EFF-F1621F80464E}" destId="{13B0BEC8-CFA5-7341-807E-AA8BA32A2D3B}" srcOrd="0" destOrd="0" presId="urn:microsoft.com/office/officeart/2005/8/layout/orgChart1"/>
    <dgm:cxn modelId="{79A67394-DB77-434C-BBA8-03FD98BDD116}" type="presOf" srcId="{B84B8C8F-3498-7B45-9FE0-FDB62D46D969}" destId="{626394D6-D7A5-5A42-898A-4F0443F21911}" srcOrd="1" destOrd="0" presId="urn:microsoft.com/office/officeart/2005/8/layout/orgChart1"/>
    <dgm:cxn modelId="{1FF73E96-9C17-5740-85B1-1E0D8772E353}" type="presOf" srcId="{B84B8C8F-3498-7B45-9FE0-FDB62D46D969}" destId="{A20DCE46-1555-ED46-9FF0-F49EBDD4B1DF}" srcOrd="0" destOrd="0" presId="urn:microsoft.com/office/officeart/2005/8/layout/orgChart1"/>
    <dgm:cxn modelId="{AF52B99A-6423-A74F-9D84-0C0E8E275217}" type="presOf" srcId="{B3D395FB-6C0D-6649-BDD4-55854EF025AF}" destId="{5D8391BE-8059-5A44-83DE-7CAFF46DAD95}" srcOrd="0" destOrd="0" presId="urn:microsoft.com/office/officeart/2005/8/layout/orgChart1"/>
    <dgm:cxn modelId="{220910B0-CAC0-C046-9BCC-F069E823B7DC}" type="presOf" srcId="{BA3D1033-D9B4-E743-9B4B-A4035D8D9E2C}" destId="{0197A0EA-35DB-8349-A004-DB9A98C959A8}" srcOrd="0" destOrd="0" presId="urn:microsoft.com/office/officeart/2005/8/layout/orgChart1"/>
    <dgm:cxn modelId="{F4EFB7B0-759E-8B48-998F-66F3E260F0F4}" type="presOf" srcId="{1E7892F8-C535-3042-98FB-3022B1993E47}" destId="{826BFC40-5F41-6D44-A8F7-73DCD5B5AB47}" srcOrd="1" destOrd="0" presId="urn:microsoft.com/office/officeart/2005/8/layout/orgChart1"/>
    <dgm:cxn modelId="{56B38AB6-DD5A-514A-ABED-25BBD6F80417}" type="presOf" srcId="{072EAD23-2625-DF49-9AF7-A5DBCE7FD644}" destId="{8FD6AC9D-E69A-7446-AFD5-C5EDC98CD5A3}" srcOrd="0" destOrd="0" presId="urn:microsoft.com/office/officeart/2005/8/layout/orgChart1"/>
    <dgm:cxn modelId="{9A0AB2BB-4B72-2143-988D-45D212F583A7}" type="presOf" srcId="{77F9CEBD-17E2-2341-96D8-E62815B280D6}" destId="{B7961995-9F0E-7F4D-83F8-0CCACFDD90B1}" srcOrd="0" destOrd="0" presId="urn:microsoft.com/office/officeart/2005/8/layout/orgChart1"/>
    <dgm:cxn modelId="{B1A4FBBD-E33A-434F-9D0A-80331DBC4B85}" type="presOf" srcId="{B7C5401A-26D4-5940-BA46-A4F806C9BB76}" destId="{E5C70005-95B7-5B49-A53B-E11A6B71BEC6}" srcOrd="0" destOrd="0" presId="urn:microsoft.com/office/officeart/2005/8/layout/orgChart1"/>
    <dgm:cxn modelId="{A0A431BE-EE49-A54C-AC18-F8C5FDA3DD6F}" type="presOf" srcId="{32F7579E-294F-3E46-927B-9203A80A4933}" destId="{00832315-29FA-1840-8341-F790B5FEEF1C}" srcOrd="0" destOrd="0" presId="urn:microsoft.com/office/officeart/2005/8/layout/orgChart1"/>
    <dgm:cxn modelId="{54DDB0C5-4ABB-EC4C-815B-501618EE933F}" type="presOf" srcId="{1E7892F8-C535-3042-98FB-3022B1993E47}" destId="{F41D95AE-CAD3-834C-8D63-D1A5B86E8D32}" srcOrd="0" destOrd="0" presId="urn:microsoft.com/office/officeart/2005/8/layout/orgChart1"/>
    <dgm:cxn modelId="{3DE552C6-8EAE-5043-B24C-893741878E57}" type="presOf" srcId="{BA3D1033-D9B4-E743-9B4B-A4035D8D9E2C}" destId="{0DC7A199-1D15-DB45-A2E3-3449E6B2FE26}" srcOrd="1" destOrd="0" presId="urn:microsoft.com/office/officeart/2005/8/layout/orgChart1"/>
    <dgm:cxn modelId="{09F90DCA-DD4F-194C-BCEE-70734BC3337D}" srcId="{1E7892F8-C535-3042-98FB-3022B1993E47}" destId="{802A8D34-6E8A-9B41-9BE8-479592F62271}" srcOrd="1" destOrd="0" parTransId="{77F9CEBD-17E2-2341-96D8-E62815B280D6}" sibTransId="{E41DA3AC-C25E-834F-AB34-8A40FA0E3221}"/>
    <dgm:cxn modelId="{371AE9CA-B186-FD45-8586-A80ACF0D0043}" type="presOf" srcId="{A6B27C79-09C5-4A49-81E8-E2A335DE15DB}" destId="{8AB6E2FA-ECE2-B841-B51F-2FB578DA5EC6}" srcOrd="0" destOrd="0" presId="urn:microsoft.com/office/officeart/2005/8/layout/orgChart1"/>
    <dgm:cxn modelId="{3EC029CB-36C9-F942-8408-3E0A9AEC80A1}" srcId="{B84B8C8F-3498-7B45-9FE0-FDB62D46D969}" destId="{32F7579E-294F-3E46-927B-9203A80A4933}" srcOrd="0" destOrd="0" parTransId="{59CAB399-D66F-284A-B960-B54F13C57675}" sibTransId="{F474C4B7-36DB-C547-B625-56C4929C0921}"/>
    <dgm:cxn modelId="{AF4B6FD4-6BB7-B540-BBF8-1DF0B0927273}" srcId="{072EAD23-2625-DF49-9AF7-A5DBCE7FD644}" destId="{B84B8C8F-3498-7B45-9FE0-FDB62D46D969}" srcOrd="0" destOrd="0" parTransId="{31909019-8B3C-8942-830E-2112D7A2A639}" sibTransId="{54DE5487-ECE1-1E40-93F3-4714D01563D0}"/>
    <dgm:cxn modelId="{F6BA36DB-D1C0-2342-9C59-73D1E12F92D9}" type="presOf" srcId="{32969D92-A02A-384B-982A-0F05CB9B57D0}" destId="{64521C77-1789-8B46-BB02-989556C11591}" srcOrd="0" destOrd="0" presId="urn:microsoft.com/office/officeart/2005/8/layout/orgChart1"/>
    <dgm:cxn modelId="{08B516DF-D9D8-4042-BA1D-C8A127AA8AED}" type="presOf" srcId="{802A8D34-6E8A-9B41-9BE8-479592F62271}" destId="{67E9187C-C899-FD4E-99F9-D1F696C41DC2}" srcOrd="0" destOrd="0" presId="urn:microsoft.com/office/officeart/2005/8/layout/orgChart1"/>
    <dgm:cxn modelId="{088EC7E2-E4A4-AB4E-B7E7-80BBE5056742}" srcId="{1E7892F8-C535-3042-98FB-3022B1993E47}" destId="{BA3D1033-D9B4-E743-9B4B-A4035D8D9E2C}" srcOrd="0" destOrd="0" parTransId="{6453F52F-FB67-634A-B11C-E84FF9BBB7F8}" sibTransId="{AAB39A37-C80B-A940-AAD0-61E351F5FC96}"/>
    <dgm:cxn modelId="{FFEBB6E6-CF43-1F45-8035-732FAE3BA140}" type="presOf" srcId="{897AD47A-AA80-9C46-8A90-3C6C89A5B5F1}" destId="{39B5EDB1-C3ED-6148-9310-5BF7F33AFA74}" srcOrd="1" destOrd="0" presId="urn:microsoft.com/office/officeart/2005/8/layout/orgChart1"/>
    <dgm:cxn modelId="{47AB33E7-D28F-584E-889A-FEC5981B376A}" type="presOf" srcId="{BD1C136B-9E21-7247-BF68-3133B72DCD72}" destId="{5BE9D766-0496-4C45-8382-C468EDFE8E33}" srcOrd="0" destOrd="0" presId="urn:microsoft.com/office/officeart/2005/8/layout/orgChart1"/>
    <dgm:cxn modelId="{38C954E7-C726-A644-A40E-3558CBAC3F49}" type="presOf" srcId="{4CA6574E-53C7-2A42-BFA8-15C4DF1F108B}" destId="{4C0C380E-68E2-B544-A05D-9B494D16F0AE}" srcOrd="0" destOrd="0" presId="urn:microsoft.com/office/officeart/2005/8/layout/orgChart1"/>
    <dgm:cxn modelId="{106762E7-AED4-F449-9F4F-CFDD68B10454}" type="presOf" srcId="{1B4471DA-2B00-4042-B4CD-80FF594BA077}" destId="{CC2C76F9-4B25-5643-ACB0-EA6D971013AD}" srcOrd="0" destOrd="0" presId="urn:microsoft.com/office/officeart/2005/8/layout/orgChart1"/>
    <dgm:cxn modelId="{B5AEAAED-AE14-7A45-B7F8-B3DC2858DFE1}" type="presOf" srcId="{32969D92-A02A-384B-982A-0F05CB9B57D0}" destId="{C8EEC3B2-8356-C740-ACDA-3B0A77E5C872}" srcOrd="1" destOrd="0" presId="urn:microsoft.com/office/officeart/2005/8/layout/orgChart1"/>
    <dgm:cxn modelId="{D8A2AEF6-E991-DE42-9196-5457A7DF0D78}" type="presOf" srcId="{897AD47A-AA80-9C46-8A90-3C6C89A5B5F1}" destId="{E1B907E5-5D7C-944C-A2C7-5D2ADC4E4671}" srcOrd="0" destOrd="0" presId="urn:microsoft.com/office/officeart/2005/8/layout/orgChart1"/>
    <dgm:cxn modelId="{690DAEF8-2B90-8640-A16B-FEA769BB9FD0}" type="presOf" srcId="{5EFC448B-87FE-2A4D-9EFF-F1621F80464E}" destId="{229B3691-8C2B-904A-A4CE-C387FF1AFCB4}" srcOrd="1" destOrd="0" presId="urn:microsoft.com/office/officeart/2005/8/layout/orgChart1"/>
    <dgm:cxn modelId="{F8648552-C48F-E844-BD08-9A3DFEBF59C1}" type="presParOf" srcId="{8FD6AC9D-E69A-7446-AFD5-C5EDC98CD5A3}" destId="{54E9C61F-8F2A-7944-A451-8131B9F8F54D}" srcOrd="0" destOrd="0" presId="urn:microsoft.com/office/officeart/2005/8/layout/orgChart1"/>
    <dgm:cxn modelId="{00BE6F7E-2F35-1147-9085-4804BA60F649}" type="presParOf" srcId="{54E9C61F-8F2A-7944-A451-8131B9F8F54D}" destId="{569D4CD9-F3FE-FE46-9697-A9BCE7CEFEAC}" srcOrd="0" destOrd="0" presId="urn:microsoft.com/office/officeart/2005/8/layout/orgChart1"/>
    <dgm:cxn modelId="{0E90BC8B-1644-CA4F-A081-C3D09DE9B349}" type="presParOf" srcId="{569D4CD9-F3FE-FE46-9697-A9BCE7CEFEAC}" destId="{A20DCE46-1555-ED46-9FF0-F49EBDD4B1DF}" srcOrd="0" destOrd="0" presId="urn:microsoft.com/office/officeart/2005/8/layout/orgChart1"/>
    <dgm:cxn modelId="{19817641-66D2-C94A-B60B-A130BBE12C59}" type="presParOf" srcId="{569D4CD9-F3FE-FE46-9697-A9BCE7CEFEAC}" destId="{626394D6-D7A5-5A42-898A-4F0443F21911}" srcOrd="1" destOrd="0" presId="urn:microsoft.com/office/officeart/2005/8/layout/orgChart1"/>
    <dgm:cxn modelId="{D7822DDD-B2C8-044F-846D-CE73CB58D937}" type="presParOf" srcId="{54E9C61F-8F2A-7944-A451-8131B9F8F54D}" destId="{D2D4E299-9916-4A4D-A3BA-B27B448A62B5}" srcOrd="1" destOrd="0" presId="urn:microsoft.com/office/officeart/2005/8/layout/orgChart1"/>
    <dgm:cxn modelId="{1CFE3DB1-C051-9443-9F27-3F8E97D02773}" type="presParOf" srcId="{D2D4E299-9916-4A4D-A3BA-B27B448A62B5}" destId="{1692D1C4-6B8A-1546-A0EF-04D6BC3F199C}" srcOrd="0" destOrd="0" presId="urn:microsoft.com/office/officeart/2005/8/layout/orgChart1"/>
    <dgm:cxn modelId="{C5991E89-5AEE-8147-9E01-D47697DD2DD1}" type="presParOf" srcId="{D2D4E299-9916-4A4D-A3BA-B27B448A62B5}" destId="{898A3A97-CFF4-8843-B599-DAFDBFB9C11E}" srcOrd="1" destOrd="0" presId="urn:microsoft.com/office/officeart/2005/8/layout/orgChart1"/>
    <dgm:cxn modelId="{35405B61-A276-6947-9A7E-5D6EC8811023}" type="presParOf" srcId="{898A3A97-CFF4-8843-B599-DAFDBFB9C11E}" destId="{3B6ABE0D-09DD-544E-B763-2423104C6F5E}" srcOrd="0" destOrd="0" presId="urn:microsoft.com/office/officeart/2005/8/layout/orgChart1"/>
    <dgm:cxn modelId="{BA8A6B20-5573-8240-8051-A174D58F3528}" type="presParOf" srcId="{3B6ABE0D-09DD-544E-B763-2423104C6F5E}" destId="{00832315-29FA-1840-8341-F790B5FEEF1C}" srcOrd="0" destOrd="0" presId="urn:microsoft.com/office/officeart/2005/8/layout/orgChart1"/>
    <dgm:cxn modelId="{D2DC06F7-202A-3547-9B1E-C3BC918CB92E}" type="presParOf" srcId="{3B6ABE0D-09DD-544E-B763-2423104C6F5E}" destId="{E800DD59-101A-B141-BB99-E0A46DF94FD3}" srcOrd="1" destOrd="0" presId="urn:microsoft.com/office/officeart/2005/8/layout/orgChart1"/>
    <dgm:cxn modelId="{ADCCF137-500E-5246-A771-B7EAC9CDF1F8}" type="presParOf" srcId="{898A3A97-CFF4-8843-B599-DAFDBFB9C11E}" destId="{6C489BC1-0785-2648-BE06-0378C8659FC9}" srcOrd="1" destOrd="0" presId="urn:microsoft.com/office/officeart/2005/8/layout/orgChart1"/>
    <dgm:cxn modelId="{0847C934-DAAA-D345-80DC-B279D7FEF184}" type="presParOf" srcId="{6C489BC1-0785-2648-BE06-0378C8659FC9}" destId="{6F6B692F-54F0-AC40-AE43-EBCFD83DF868}" srcOrd="0" destOrd="0" presId="urn:microsoft.com/office/officeart/2005/8/layout/orgChart1"/>
    <dgm:cxn modelId="{E67FE831-1FCD-1F47-872E-D2DE2AED7A52}" type="presParOf" srcId="{6C489BC1-0785-2648-BE06-0378C8659FC9}" destId="{D9736FDA-3D03-8D4E-8E93-A75F4952E230}" srcOrd="1" destOrd="0" presId="urn:microsoft.com/office/officeart/2005/8/layout/orgChart1"/>
    <dgm:cxn modelId="{9A1DFEEA-E9FD-FD4D-98FE-85A985F21124}" type="presParOf" srcId="{D9736FDA-3D03-8D4E-8E93-A75F4952E230}" destId="{16FDAB25-71A2-2342-968E-B5E59FB22FC7}" srcOrd="0" destOrd="0" presId="urn:microsoft.com/office/officeart/2005/8/layout/orgChart1"/>
    <dgm:cxn modelId="{356BC927-D8DE-6846-8A73-A499F26DF756}" type="presParOf" srcId="{16FDAB25-71A2-2342-968E-B5E59FB22FC7}" destId="{4C0C380E-68E2-B544-A05D-9B494D16F0AE}" srcOrd="0" destOrd="0" presId="urn:microsoft.com/office/officeart/2005/8/layout/orgChart1"/>
    <dgm:cxn modelId="{EC854485-032D-D545-8C49-846FA4C27311}" type="presParOf" srcId="{16FDAB25-71A2-2342-968E-B5E59FB22FC7}" destId="{B47DD4D7-60E3-6A4F-8FF8-FAD55B1322C3}" srcOrd="1" destOrd="0" presId="urn:microsoft.com/office/officeart/2005/8/layout/orgChart1"/>
    <dgm:cxn modelId="{A730AC4A-A86A-364D-805B-34ECDB941E64}" type="presParOf" srcId="{D9736FDA-3D03-8D4E-8E93-A75F4952E230}" destId="{CC32728D-DFC5-1448-A112-CBD5D08DC0B1}" srcOrd="1" destOrd="0" presId="urn:microsoft.com/office/officeart/2005/8/layout/orgChart1"/>
    <dgm:cxn modelId="{C9E42D62-5C75-F047-A02C-3E55FD4E383F}" type="presParOf" srcId="{D9736FDA-3D03-8D4E-8E93-A75F4952E230}" destId="{BB29C83F-7056-F54E-8A7A-01FBACCD3305}" srcOrd="2" destOrd="0" presId="urn:microsoft.com/office/officeart/2005/8/layout/orgChart1"/>
    <dgm:cxn modelId="{B85057C2-BE59-BE47-B412-A4FCCF7D251D}" type="presParOf" srcId="{6C489BC1-0785-2648-BE06-0378C8659FC9}" destId="{CC2C76F9-4B25-5643-ACB0-EA6D971013AD}" srcOrd="2" destOrd="0" presId="urn:microsoft.com/office/officeart/2005/8/layout/orgChart1"/>
    <dgm:cxn modelId="{2D2EC1CD-906F-BB43-8B9D-C907953C8A25}" type="presParOf" srcId="{6C489BC1-0785-2648-BE06-0378C8659FC9}" destId="{962223EB-0D8B-D546-881F-BA1647C93BC3}" srcOrd="3" destOrd="0" presId="urn:microsoft.com/office/officeart/2005/8/layout/orgChart1"/>
    <dgm:cxn modelId="{67CF02BD-1749-174A-8419-D92D59E0FAEB}" type="presParOf" srcId="{962223EB-0D8B-D546-881F-BA1647C93BC3}" destId="{460B5C19-8D4E-0C41-9209-A4A30089DFCD}" srcOrd="0" destOrd="0" presId="urn:microsoft.com/office/officeart/2005/8/layout/orgChart1"/>
    <dgm:cxn modelId="{03BC2F59-0F4C-5446-B6E4-C8D969193F41}" type="presParOf" srcId="{460B5C19-8D4E-0C41-9209-A4A30089DFCD}" destId="{64521C77-1789-8B46-BB02-989556C11591}" srcOrd="0" destOrd="0" presId="urn:microsoft.com/office/officeart/2005/8/layout/orgChart1"/>
    <dgm:cxn modelId="{7A4207FE-A21F-4345-9620-EFC9FC0D1772}" type="presParOf" srcId="{460B5C19-8D4E-0C41-9209-A4A30089DFCD}" destId="{C8EEC3B2-8356-C740-ACDA-3B0A77E5C872}" srcOrd="1" destOrd="0" presId="urn:microsoft.com/office/officeart/2005/8/layout/orgChart1"/>
    <dgm:cxn modelId="{8E655C79-592E-EC47-9AEB-789771FDE4FA}" type="presParOf" srcId="{962223EB-0D8B-D546-881F-BA1647C93BC3}" destId="{AAD7FF06-635C-FA42-B3FE-BA6B39422A26}" srcOrd="1" destOrd="0" presId="urn:microsoft.com/office/officeart/2005/8/layout/orgChart1"/>
    <dgm:cxn modelId="{094EDE91-8D7A-DC47-97E8-4FF888B2E466}" type="presParOf" srcId="{962223EB-0D8B-D546-881F-BA1647C93BC3}" destId="{6424CB70-1FE8-1D42-8D4B-58DC02F85525}" srcOrd="2" destOrd="0" presId="urn:microsoft.com/office/officeart/2005/8/layout/orgChart1"/>
    <dgm:cxn modelId="{3CE92E3A-C5E2-6242-904A-BDE4CB6642ED}" type="presParOf" srcId="{6C489BC1-0785-2648-BE06-0378C8659FC9}" destId="{E5C70005-95B7-5B49-A53B-E11A6B71BEC6}" srcOrd="4" destOrd="0" presId="urn:microsoft.com/office/officeart/2005/8/layout/orgChart1"/>
    <dgm:cxn modelId="{906E6BC0-0A4C-D24D-9669-4F11C0E6C26D}" type="presParOf" srcId="{6C489BC1-0785-2648-BE06-0378C8659FC9}" destId="{463AE488-33EB-454A-A973-BC976DB5CBDD}" srcOrd="5" destOrd="0" presId="urn:microsoft.com/office/officeart/2005/8/layout/orgChart1"/>
    <dgm:cxn modelId="{681F60C7-C69A-254B-9492-7A5B7D4A4BBA}" type="presParOf" srcId="{463AE488-33EB-454A-A973-BC976DB5CBDD}" destId="{51E8594D-2B26-AB4D-8BFE-6B4BB2755E16}" srcOrd="0" destOrd="0" presId="urn:microsoft.com/office/officeart/2005/8/layout/orgChart1"/>
    <dgm:cxn modelId="{314CF127-C5EE-FE48-A720-BB297BC7D551}" type="presParOf" srcId="{51E8594D-2B26-AB4D-8BFE-6B4BB2755E16}" destId="{B54ACFAD-8291-4F4E-97C1-C036F04885C3}" srcOrd="0" destOrd="0" presId="urn:microsoft.com/office/officeart/2005/8/layout/orgChart1"/>
    <dgm:cxn modelId="{F1F5B9A7-64EF-0A46-9255-69EA96271822}" type="presParOf" srcId="{51E8594D-2B26-AB4D-8BFE-6B4BB2755E16}" destId="{DE075C6F-CF1F-3F4A-91B8-2FC28E68B401}" srcOrd="1" destOrd="0" presId="urn:microsoft.com/office/officeart/2005/8/layout/orgChart1"/>
    <dgm:cxn modelId="{0D1ED929-8B0D-2748-8846-A132B1BF39A0}" type="presParOf" srcId="{463AE488-33EB-454A-A973-BC976DB5CBDD}" destId="{61E4E4C6-979A-8247-9E83-9F41E1051515}" srcOrd="1" destOrd="0" presId="urn:microsoft.com/office/officeart/2005/8/layout/orgChart1"/>
    <dgm:cxn modelId="{A50BF8B1-BC57-C844-936B-A6CF6E1D1FD7}" type="presParOf" srcId="{463AE488-33EB-454A-A973-BC976DB5CBDD}" destId="{7A33E278-3914-5D40-9878-D53389DAC5E0}" srcOrd="2" destOrd="0" presId="urn:microsoft.com/office/officeart/2005/8/layout/orgChart1"/>
    <dgm:cxn modelId="{5872ECDE-47C7-2C44-B6C0-068D79DA0EB3}" type="presParOf" srcId="{898A3A97-CFF4-8843-B599-DAFDBFB9C11E}" destId="{87AAF93F-96E9-5D46-B752-66FBF8C41B4E}" srcOrd="2" destOrd="0" presId="urn:microsoft.com/office/officeart/2005/8/layout/orgChart1"/>
    <dgm:cxn modelId="{5F7ACED9-246C-3F46-B26C-88D9FF68E6EF}" type="presParOf" srcId="{D2D4E299-9916-4A4D-A3BA-B27B448A62B5}" destId="{A481E54F-409C-F847-9E34-912334A80036}" srcOrd="2" destOrd="0" presId="urn:microsoft.com/office/officeart/2005/8/layout/orgChart1"/>
    <dgm:cxn modelId="{94E6DD9D-0BCA-7848-BAA4-917302114E54}" type="presParOf" srcId="{D2D4E299-9916-4A4D-A3BA-B27B448A62B5}" destId="{3FF9358E-BED6-6B4C-B787-53A8E28F8D11}" srcOrd="3" destOrd="0" presId="urn:microsoft.com/office/officeart/2005/8/layout/orgChart1"/>
    <dgm:cxn modelId="{E85F384A-90D5-F04D-A140-E0A7145B8B97}" type="presParOf" srcId="{3FF9358E-BED6-6B4C-B787-53A8E28F8D11}" destId="{2F728B9E-802C-D246-A841-86ED7975D509}" srcOrd="0" destOrd="0" presId="urn:microsoft.com/office/officeart/2005/8/layout/orgChart1"/>
    <dgm:cxn modelId="{534D58A0-D84D-8C47-8B50-9FFBD051D3F8}" type="presParOf" srcId="{2F728B9E-802C-D246-A841-86ED7975D509}" destId="{1D6E0C90-81DC-9F42-98AE-6CF735418927}" srcOrd="0" destOrd="0" presId="urn:microsoft.com/office/officeart/2005/8/layout/orgChart1"/>
    <dgm:cxn modelId="{7D422B50-04F6-7245-A815-2F8E514A3F02}" type="presParOf" srcId="{2F728B9E-802C-D246-A841-86ED7975D509}" destId="{A091D636-0D4E-424C-8FA1-98F7A8EA322D}" srcOrd="1" destOrd="0" presId="urn:microsoft.com/office/officeart/2005/8/layout/orgChart1"/>
    <dgm:cxn modelId="{14AE7E2B-034E-1441-977E-F97DF7B02157}" type="presParOf" srcId="{3FF9358E-BED6-6B4C-B787-53A8E28F8D11}" destId="{79BAF048-CB12-604B-B1C6-C92347C28CBF}" srcOrd="1" destOrd="0" presId="urn:microsoft.com/office/officeart/2005/8/layout/orgChart1"/>
    <dgm:cxn modelId="{FFE28004-E557-6E48-AEC1-23F7BE6BEC61}" type="presParOf" srcId="{79BAF048-CB12-604B-B1C6-C92347C28CBF}" destId="{8AB6E2FA-ECE2-B841-B51F-2FB578DA5EC6}" srcOrd="0" destOrd="0" presId="urn:microsoft.com/office/officeart/2005/8/layout/orgChart1"/>
    <dgm:cxn modelId="{D1EADCAA-8B03-1243-8923-D698CB7DD21C}" type="presParOf" srcId="{79BAF048-CB12-604B-B1C6-C92347C28CBF}" destId="{B0999FB7-A98E-8843-98E6-3B0447CC2090}" srcOrd="1" destOrd="0" presId="urn:microsoft.com/office/officeart/2005/8/layout/orgChart1"/>
    <dgm:cxn modelId="{FF5FBB68-B68C-7F44-BB09-20A8C93763D3}" type="presParOf" srcId="{B0999FB7-A98E-8843-98E6-3B0447CC2090}" destId="{9CA21237-C6B0-1447-A309-E779BDE8906F}" srcOrd="0" destOrd="0" presId="urn:microsoft.com/office/officeart/2005/8/layout/orgChart1"/>
    <dgm:cxn modelId="{0EE7488E-8C1C-194A-8219-A5CE945D9F37}" type="presParOf" srcId="{9CA21237-C6B0-1447-A309-E779BDE8906F}" destId="{E1B907E5-5D7C-944C-A2C7-5D2ADC4E4671}" srcOrd="0" destOrd="0" presId="urn:microsoft.com/office/officeart/2005/8/layout/orgChart1"/>
    <dgm:cxn modelId="{B49DB8E3-32F3-144B-B461-EA5DB64F28EB}" type="presParOf" srcId="{9CA21237-C6B0-1447-A309-E779BDE8906F}" destId="{39B5EDB1-C3ED-6148-9310-5BF7F33AFA74}" srcOrd="1" destOrd="0" presId="urn:microsoft.com/office/officeart/2005/8/layout/orgChart1"/>
    <dgm:cxn modelId="{A0E6D7FF-546C-B044-BE42-12A76FAD6B55}" type="presParOf" srcId="{B0999FB7-A98E-8843-98E6-3B0447CC2090}" destId="{5A6D0752-421D-5646-AEA3-A8ECA6C8D36D}" srcOrd="1" destOrd="0" presId="urn:microsoft.com/office/officeart/2005/8/layout/orgChart1"/>
    <dgm:cxn modelId="{867C40FE-9149-C74F-BA59-691F5C96DA07}" type="presParOf" srcId="{B0999FB7-A98E-8843-98E6-3B0447CC2090}" destId="{6EB23770-7FC1-9047-95E5-A2239D6EA2A7}" srcOrd="2" destOrd="0" presId="urn:microsoft.com/office/officeart/2005/8/layout/orgChart1"/>
    <dgm:cxn modelId="{17C95687-8180-8D44-BD1E-7EB06F2D9B56}" type="presParOf" srcId="{79BAF048-CB12-604B-B1C6-C92347C28CBF}" destId="{5BE9D766-0496-4C45-8382-C468EDFE8E33}" srcOrd="2" destOrd="0" presId="urn:microsoft.com/office/officeart/2005/8/layout/orgChart1"/>
    <dgm:cxn modelId="{74BD869A-9B80-8E4E-AD00-3242D8B1DC5A}" type="presParOf" srcId="{79BAF048-CB12-604B-B1C6-C92347C28CBF}" destId="{8EBFC412-6791-784D-BEC8-57F514C586F4}" srcOrd="3" destOrd="0" presId="urn:microsoft.com/office/officeart/2005/8/layout/orgChart1"/>
    <dgm:cxn modelId="{83A81287-F15F-E64A-8495-2CAE1BB6A563}" type="presParOf" srcId="{8EBFC412-6791-784D-BEC8-57F514C586F4}" destId="{8229C7B5-DC8C-EA4F-B592-87D257D2B64F}" srcOrd="0" destOrd="0" presId="urn:microsoft.com/office/officeart/2005/8/layout/orgChart1"/>
    <dgm:cxn modelId="{EBFCFBD1-B046-E646-A1AC-78D9E1D453F0}" type="presParOf" srcId="{8229C7B5-DC8C-EA4F-B592-87D257D2B64F}" destId="{36D1133C-7B05-574B-8CE7-756D44EFECAA}" srcOrd="0" destOrd="0" presId="urn:microsoft.com/office/officeart/2005/8/layout/orgChart1"/>
    <dgm:cxn modelId="{6E4686BA-332F-0B4A-A7FB-6B9FB668E06F}" type="presParOf" srcId="{8229C7B5-DC8C-EA4F-B592-87D257D2B64F}" destId="{1BC20733-9877-2A49-817B-79CA3DF25E72}" srcOrd="1" destOrd="0" presId="urn:microsoft.com/office/officeart/2005/8/layout/orgChart1"/>
    <dgm:cxn modelId="{1C0334E3-41E2-F946-9036-A2A17ABD83DF}" type="presParOf" srcId="{8EBFC412-6791-784D-BEC8-57F514C586F4}" destId="{A7AE4C5D-5083-E340-8CEA-2214076BB236}" srcOrd="1" destOrd="0" presId="urn:microsoft.com/office/officeart/2005/8/layout/orgChart1"/>
    <dgm:cxn modelId="{63EE8753-D40E-3840-B428-E311834B206A}" type="presParOf" srcId="{8EBFC412-6791-784D-BEC8-57F514C586F4}" destId="{8DCD3D77-0EDD-CD4C-8212-B1677F186B76}" srcOrd="2" destOrd="0" presId="urn:microsoft.com/office/officeart/2005/8/layout/orgChart1"/>
    <dgm:cxn modelId="{2758D41E-16B9-E446-AB6D-BEAB23B6C58A}" type="presParOf" srcId="{3FF9358E-BED6-6B4C-B787-53A8E28F8D11}" destId="{D5F3282B-7E54-014C-940C-CCC83C724F7A}" srcOrd="2" destOrd="0" presId="urn:microsoft.com/office/officeart/2005/8/layout/orgChart1"/>
    <dgm:cxn modelId="{772BBC5F-F60B-1449-A3A2-C837259D9A11}" type="presParOf" srcId="{D2D4E299-9916-4A4D-A3BA-B27B448A62B5}" destId="{573AD3DD-EBCC-964E-89D1-EFF8797CDFBF}" srcOrd="4" destOrd="0" presId="urn:microsoft.com/office/officeart/2005/8/layout/orgChart1"/>
    <dgm:cxn modelId="{8CE7A4C6-31B8-6742-BD63-F9C41A32953F}" type="presParOf" srcId="{D2D4E299-9916-4A4D-A3BA-B27B448A62B5}" destId="{45035397-B062-5D46-81BF-857B25B80648}" srcOrd="5" destOrd="0" presId="urn:microsoft.com/office/officeart/2005/8/layout/orgChart1"/>
    <dgm:cxn modelId="{B2D21BA2-26CF-F54D-BFCD-EC3BCB35D4EB}" type="presParOf" srcId="{45035397-B062-5D46-81BF-857B25B80648}" destId="{C0BBEFC8-2A5D-904C-BBF0-DE122567C9CE}" srcOrd="0" destOrd="0" presId="urn:microsoft.com/office/officeart/2005/8/layout/orgChart1"/>
    <dgm:cxn modelId="{4469EAC6-85C0-A348-9061-7419ECF9C9B7}" type="presParOf" srcId="{C0BBEFC8-2A5D-904C-BBF0-DE122567C9CE}" destId="{F41D95AE-CAD3-834C-8D63-D1A5B86E8D32}" srcOrd="0" destOrd="0" presId="urn:microsoft.com/office/officeart/2005/8/layout/orgChart1"/>
    <dgm:cxn modelId="{B085642E-90C3-784B-AA34-0AA96797B5C7}" type="presParOf" srcId="{C0BBEFC8-2A5D-904C-BBF0-DE122567C9CE}" destId="{826BFC40-5F41-6D44-A8F7-73DCD5B5AB47}" srcOrd="1" destOrd="0" presId="urn:microsoft.com/office/officeart/2005/8/layout/orgChart1"/>
    <dgm:cxn modelId="{C60D2A70-423D-BA4C-B9ED-8DBFC873B657}" type="presParOf" srcId="{45035397-B062-5D46-81BF-857B25B80648}" destId="{FA0FC0D6-AB56-FB4F-86AA-AA2C35D1E92D}" srcOrd="1" destOrd="0" presId="urn:microsoft.com/office/officeart/2005/8/layout/orgChart1"/>
    <dgm:cxn modelId="{1C53C559-0F8A-CE45-8E39-B4EBE5B92DDC}" type="presParOf" srcId="{FA0FC0D6-AB56-FB4F-86AA-AA2C35D1E92D}" destId="{23E5F843-B586-FE44-9202-F3A9ED1168D6}" srcOrd="0" destOrd="0" presId="urn:microsoft.com/office/officeart/2005/8/layout/orgChart1"/>
    <dgm:cxn modelId="{23ABC9AB-0507-CF45-97D9-DE2D312DDB18}" type="presParOf" srcId="{FA0FC0D6-AB56-FB4F-86AA-AA2C35D1E92D}" destId="{24985B4A-1D61-0A47-8201-02FC75C4ECF8}" srcOrd="1" destOrd="0" presId="urn:microsoft.com/office/officeart/2005/8/layout/orgChart1"/>
    <dgm:cxn modelId="{A854C825-D005-3F44-B7BA-E352823F99FC}" type="presParOf" srcId="{24985B4A-1D61-0A47-8201-02FC75C4ECF8}" destId="{841907D4-F032-8D44-A698-E505B9F5F446}" srcOrd="0" destOrd="0" presId="urn:microsoft.com/office/officeart/2005/8/layout/orgChart1"/>
    <dgm:cxn modelId="{C5FA8DB9-4697-3D48-95AC-F0DFCEF404CF}" type="presParOf" srcId="{841907D4-F032-8D44-A698-E505B9F5F446}" destId="{0197A0EA-35DB-8349-A004-DB9A98C959A8}" srcOrd="0" destOrd="0" presId="urn:microsoft.com/office/officeart/2005/8/layout/orgChart1"/>
    <dgm:cxn modelId="{6B0EECE9-D0C7-DE4C-A6AE-79BC8B1DB0D8}" type="presParOf" srcId="{841907D4-F032-8D44-A698-E505B9F5F446}" destId="{0DC7A199-1D15-DB45-A2E3-3449E6B2FE26}" srcOrd="1" destOrd="0" presId="urn:microsoft.com/office/officeart/2005/8/layout/orgChart1"/>
    <dgm:cxn modelId="{B175089A-C10A-0F4E-A293-2C6704AC58A4}" type="presParOf" srcId="{24985B4A-1D61-0A47-8201-02FC75C4ECF8}" destId="{44962587-923E-3C40-92C5-C8D8E4369E3F}" srcOrd="1" destOrd="0" presId="urn:microsoft.com/office/officeart/2005/8/layout/orgChart1"/>
    <dgm:cxn modelId="{202E1D8F-7451-BB43-8457-645ECA58EC19}" type="presParOf" srcId="{24985B4A-1D61-0A47-8201-02FC75C4ECF8}" destId="{B48BFE89-7B9C-2547-A9CA-5F5E462C7034}" srcOrd="2" destOrd="0" presId="urn:microsoft.com/office/officeart/2005/8/layout/orgChart1"/>
    <dgm:cxn modelId="{2A0896FA-42E9-6548-8389-A6084F7937FB}" type="presParOf" srcId="{FA0FC0D6-AB56-FB4F-86AA-AA2C35D1E92D}" destId="{B7961995-9F0E-7F4D-83F8-0CCACFDD90B1}" srcOrd="2" destOrd="0" presId="urn:microsoft.com/office/officeart/2005/8/layout/orgChart1"/>
    <dgm:cxn modelId="{8642B1C1-CC79-5B4E-A253-A292DA29223D}" type="presParOf" srcId="{FA0FC0D6-AB56-FB4F-86AA-AA2C35D1E92D}" destId="{723C1DC0-9180-1B42-BE97-1C72AC36A40A}" srcOrd="3" destOrd="0" presId="urn:microsoft.com/office/officeart/2005/8/layout/orgChart1"/>
    <dgm:cxn modelId="{54034328-60FB-8A4F-8E82-2FFFFD40CDC0}" type="presParOf" srcId="{723C1DC0-9180-1B42-BE97-1C72AC36A40A}" destId="{356C5AD0-A875-504C-998F-851F37845277}" srcOrd="0" destOrd="0" presId="urn:microsoft.com/office/officeart/2005/8/layout/orgChart1"/>
    <dgm:cxn modelId="{E696F521-5E75-A340-A891-24F4817C9BA1}" type="presParOf" srcId="{356C5AD0-A875-504C-998F-851F37845277}" destId="{67E9187C-C899-FD4E-99F9-D1F696C41DC2}" srcOrd="0" destOrd="0" presId="urn:microsoft.com/office/officeart/2005/8/layout/orgChart1"/>
    <dgm:cxn modelId="{9D293869-19DC-B046-A67F-8C6C2EA693DA}" type="presParOf" srcId="{356C5AD0-A875-504C-998F-851F37845277}" destId="{BACE34AC-E82A-1541-B90F-1618EBC5FDF3}" srcOrd="1" destOrd="0" presId="urn:microsoft.com/office/officeart/2005/8/layout/orgChart1"/>
    <dgm:cxn modelId="{9E9AC1D9-A6C6-B740-86C8-EC3E7C66E8FC}" type="presParOf" srcId="{723C1DC0-9180-1B42-BE97-1C72AC36A40A}" destId="{E3DAAC90-67AE-524F-B920-FEEB70BE23D2}" srcOrd="1" destOrd="0" presId="urn:microsoft.com/office/officeart/2005/8/layout/orgChart1"/>
    <dgm:cxn modelId="{A5D20244-204A-F447-808F-CBEBC3F8DA71}" type="presParOf" srcId="{723C1DC0-9180-1B42-BE97-1C72AC36A40A}" destId="{EF6A72CC-628E-3B41-AB05-9F73CEB8B147}" srcOrd="2" destOrd="0" presId="urn:microsoft.com/office/officeart/2005/8/layout/orgChart1"/>
    <dgm:cxn modelId="{FEB2BD30-CA5B-EF45-A8FD-DAA8E9DF816A}" type="presParOf" srcId="{FA0FC0D6-AB56-FB4F-86AA-AA2C35D1E92D}" destId="{5D8391BE-8059-5A44-83DE-7CAFF46DAD95}" srcOrd="4" destOrd="0" presId="urn:microsoft.com/office/officeart/2005/8/layout/orgChart1"/>
    <dgm:cxn modelId="{5DAA36AF-B387-7C42-A3BB-E5E0CEF59CD3}" type="presParOf" srcId="{FA0FC0D6-AB56-FB4F-86AA-AA2C35D1E92D}" destId="{470B885B-4208-5847-9A21-68C02CED7105}" srcOrd="5" destOrd="0" presId="urn:microsoft.com/office/officeart/2005/8/layout/orgChart1"/>
    <dgm:cxn modelId="{520C4354-3ED7-F94D-BE9F-FD92BE49E185}" type="presParOf" srcId="{470B885B-4208-5847-9A21-68C02CED7105}" destId="{C464A645-2BC9-F743-B3D1-889F233C9906}" srcOrd="0" destOrd="0" presId="urn:microsoft.com/office/officeart/2005/8/layout/orgChart1"/>
    <dgm:cxn modelId="{6DDE383D-53F6-5248-B7CF-6FF47BD5F7CB}" type="presParOf" srcId="{C464A645-2BC9-F743-B3D1-889F233C9906}" destId="{13B0BEC8-CFA5-7341-807E-AA8BA32A2D3B}" srcOrd="0" destOrd="0" presId="urn:microsoft.com/office/officeart/2005/8/layout/orgChart1"/>
    <dgm:cxn modelId="{F900E377-04D3-5D48-B73F-836ECF79C31C}" type="presParOf" srcId="{C464A645-2BC9-F743-B3D1-889F233C9906}" destId="{229B3691-8C2B-904A-A4CE-C387FF1AFCB4}" srcOrd="1" destOrd="0" presId="urn:microsoft.com/office/officeart/2005/8/layout/orgChart1"/>
    <dgm:cxn modelId="{72744C56-009C-4A4E-953F-E3074D04DD24}" type="presParOf" srcId="{470B885B-4208-5847-9A21-68C02CED7105}" destId="{3D61A02D-D047-AC45-AEB2-10DA8A25814C}" srcOrd="1" destOrd="0" presId="urn:microsoft.com/office/officeart/2005/8/layout/orgChart1"/>
    <dgm:cxn modelId="{2BAD8F37-7C37-5447-9DE5-39ABCAFA4D95}" type="presParOf" srcId="{470B885B-4208-5847-9A21-68C02CED7105}" destId="{E4E4FF29-C0C6-E646-A6E5-52E947F7BEB0}" srcOrd="2" destOrd="0" presId="urn:microsoft.com/office/officeart/2005/8/layout/orgChart1"/>
    <dgm:cxn modelId="{4E3E5751-0FC4-104C-82A8-A7E3DBD83066}" type="presParOf" srcId="{45035397-B062-5D46-81BF-857B25B80648}" destId="{8B5C981C-C366-EA4F-8CE4-053775843CFF}" srcOrd="2" destOrd="0" presId="urn:microsoft.com/office/officeart/2005/8/layout/orgChart1"/>
    <dgm:cxn modelId="{29A2CFD9-90D7-484E-9817-08549C2F3C10}" type="presParOf" srcId="{54E9C61F-8F2A-7944-A451-8131B9F8F54D}" destId="{727E095A-E2EC-074A-859D-907A5DF766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391BE-8059-5A44-83DE-7CAFF46DAD95}">
      <dsp:nvSpPr>
        <dsp:cNvPr id="0" name=""/>
        <dsp:cNvSpPr/>
      </dsp:nvSpPr>
      <dsp:spPr>
        <a:xfrm>
          <a:off x="5785925" y="1794949"/>
          <a:ext cx="299396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99396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61995-9F0E-7F4D-83F8-0CCACFDD90B1}">
      <dsp:nvSpPr>
        <dsp:cNvPr id="0" name=""/>
        <dsp:cNvSpPr/>
      </dsp:nvSpPr>
      <dsp:spPr>
        <a:xfrm>
          <a:off x="5785925" y="1794949"/>
          <a:ext cx="29939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9939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5F843-B586-FE44-9202-F3A9ED1168D6}">
      <dsp:nvSpPr>
        <dsp:cNvPr id="0" name=""/>
        <dsp:cNvSpPr/>
      </dsp:nvSpPr>
      <dsp:spPr>
        <a:xfrm>
          <a:off x="5785925" y="1794949"/>
          <a:ext cx="29939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9939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AD3DD-EBCC-964E-89D1-EFF8797CDFBF}">
      <dsp:nvSpPr>
        <dsp:cNvPr id="0" name=""/>
        <dsp:cNvSpPr/>
      </dsp:nvSpPr>
      <dsp:spPr>
        <a:xfrm>
          <a:off x="3979602" y="783685"/>
          <a:ext cx="2604713" cy="270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878"/>
              </a:lnTo>
              <a:lnTo>
                <a:pt x="2604713" y="114878"/>
              </a:lnTo>
              <a:lnTo>
                <a:pt x="2604713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9D766-0496-4C45-8382-C468EDFE8E33}">
      <dsp:nvSpPr>
        <dsp:cNvPr id="0" name=""/>
        <dsp:cNvSpPr/>
      </dsp:nvSpPr>
      <dsp:spPr>
        <a:xfrm>
          <a:off x="2957285" y="1794949"/>
          <a:ext cx="386316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386316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6E2FA-ECE2-B841-B51F-2FB578DA5EC6}">
      <dsp:nvSpPr>
        <dsp:cNvPr id="0" name=""/>
        <dsp:cNvSpPr/>
      </dsp:nvSpPr>
      <dsp:spPr>
        <a:xfrm>
          <a:off x="2957285" y="1794949"/>
          <a:ext cx="386316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386316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1E54F-409C-F847-9E34-912334A80036}">
      <dsp:nvSpPr>
        <dsp:cNvPr id="0" name=""/>
        <dsp:cNvSpPr/>
      </dsp:nvSpPr>
      <dsp:spPr>
        <a:xfrm>
          <a:off x="3933882" y="783685"/>
          <a:ext cx="91440" cy="2704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4878"/>
              </a:lnTo>
              <a:lnTo>
                <a:pt x="53580" y="114878"/>
              </a:lnTo>
              <a:lnTo>
                <a:pt x="5358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70005-95B7-5B49-A53B-E11A6B71BEC6}">
      <dsp:nvSpPr>
        <dsp:cNvPr id="0" name=""/>
        <dsp:cNvSpPr/>
      </dsp:nvSpPr>
      <dsp:spPr>
        <a:xfrm>
          <a:off x="758087" y="1794949"/>
          <a:ext cx="271751" cy="2785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465"/>
              </a:lnTo>
              <a:lnTo>
                <a:pt x="271751" y="278546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C76F9-4B25-5643-ACB0-EA6D971013AD}">
      <dsp:nvSpPr>
        <dsp:cNvPr id="0" name=""/>
        <dsp:cNvSpPr/>
      </dsp:nvSpPr>
      <dsp:spPr>
        <a:xfrm>
          <a:off x="758087" y="1794949"/>
          <a:ext cx="271751" cy="1733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3507"/>
              </a:lnTo>
              <a:lnTo>
                <a:pt x="271751" y="173350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B692F-54F0-AC40-AE43-EBCFD83DF868}">
      <dsp:nvSpPr>
        <dsp:cNvPr id="0" name=""/>
        <dsp:cNvSpPr/>
      </dsp:nvSpPr>
      <dsp:spPr>
        <a:xfrm>
          <a:off x="758087" y="1794949"/>
          <a:ext cx="271751" cy="6815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1550"/>
              </a:lnTo>
              <a:lnTo>
                <a:pt x="271751" y="68155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2D1C4-6B8A-1546-A0EF-04D6BC3F199C}">
      <dsp:nvSpPr>
        <dsp:cNvPr id="0" name=""/>
        <dsp:cNvSpPr/>
      </dsp:nvSpPr>
      <dsp:spPr>
        <a:xfrm>
          <a:off x="1482758" y="783685"/>
          <a:ext cx="2496843" cy="270449"/>
        </a:xfrm>
        <a:custGeom>
          <a:avLst/>
          <a:gdLst/>
          <a:ahLst/>
          <a:cxnLst/>
          <a:rect l="0" t="0" r="0" b="0"/>
          <a:pathLst>
            <a:path>
              <a:moveTo>
                <a:pt x="2496843" y="0"/>
              </a:moveTo>
              <a:lnTo>
                <a:pt x="2496843" y="114878"/>
              </a:lnTo>
              <a:lnTo>
                <a:pt x="0" y="114878"/>
              </a:lnTo>
              <a:lnTo>
                <a:pt x="0" y="270449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CE46-1555-ED46-9FF0-F49EBDD4B1DF}">
      <dsp:nvSpPr>
        <dsp:cNvPr id="0" name=""/>
        <dsp:cNvSpPr/>
      </dsp:nvSpPr>
      <dsp:spPr>
        <a:xfrm>
          <a:off x="2698007" y="42870"/>
          <a:ext cx="2563191" cy="740815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 Anomalies</a:t>
          </a:r>
        </a:p>
      </dsp:txBody>
      <dsp:txXfrm>
        <a:off x="2698007" y="42870"/>
        <a:ext cx="2563191" cy="740815"/>
      </dsp:txXfrm>
    </dsp:sp>
    <dsp:sp modelId="{00832315-29FA-1840-8341-F790B5FEEF1C}">
      <dsp:nvSpPr>
        <dsp:cNvPr id="0" name=""/>
        <dsp:cNvSpPr/>
      </dsp:nvSpPr>
      <dsp:spPr>
        <a:xfrm>
          <a:off x="576919" y="1054134"/>
          <a:ext cx="18116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Node-level</a:t>
          </a:r>
        </a:p>
      </dsp:txBody>
      <dsp:txXfrm>
        <a:off x="576919" y="1054134"/>
        <a:ext cx="1811678" cy="740815"/>
      </dsp:txXfrm>
    </dsp:sp>
    <dsp:sp modelId="{4C0C380E-68E2-B544-A05D-9B494D16F0AE}">
      <dsp:nvSpPr>
        <dsp:cNvPr id="0" name=""/>
        <dsp:cNvSpPr/>
      </dsp:nvSpPr>
      <dsp:spPr>
        <a:xfrm>
          <a:off x="1029839" y="2106092"/>
          <a:ext cx="165062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Feature-based</a:t>
          </a:r>
        </a:p>
      </dsp:txBody>
      <dsp:txXfrm>
        <a:off x="1029839" y="2106092"/>
        <a:ext cx="1650625" cy="740815"/>
      </dsp:txXfrm>
    </dsp:sp>
    <dsp:sp modelId="{64521C77-1789-8B46-BB02-989556C11591}">
      <dsp:nvSpPr>
        <dsp:cNvPr id="0" name=""/>
        <dsp:cNvSpPr/>
      </dsp:nvSpPr>
      <dsp:spPr>
        <a:xfrm>
          <a:off x="1029839" y="3158050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Proximity-based</a:t>
          </a:r>
        </a:p>
      </dsp:txBody>
      <dsp:txXfrm>
        <a:off x="1029839" y="3158050"/>
        <a:ext cx="1653084" cy="740815"/>
      </dsp:txXfrm>
    </dsp:sp>
    <dsp:sp modelId="{B54ACFAD-8291-4F4E-97C1-C036F04885C3}">
      <dsp:nvSpPr>
        <dsp:cNvPr id="0" name=""/>
        <dsp:cNvSpPr/>
      </dsp:nvSpPr>
      <dsp:spPr>
        <a:xfrm>
          <a:off x="1029839" y="4210007"/>
          <a:ext cx="1653084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1029839" y="4210007"/>
        <a:ext cx="1653084" cy="740815"/>
      </dsp:txXfrm>
    </dsp:sp>
    <dsp:sp modelId="{1D6E0C90-81DC-9F42-98AE-6CF735418927}">
      <dsp:nvSpPr>
        <dsp:cNvPr id="0" name=""/>
        <dsp:cNvSpPr/>
      </dsp:nvSpPr>
      <dsp:spPr>
        <a:xfrm>
          <a:off x="2699740" y="1054134"/>
          <a:ext cx="2575444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Subgraph-level</a:t>
          </a:r>
        </a:p>
      </dsp:txBody>
      <dsp:txXfrm>
        <a:off x="2699740" y="1054134"/>
        <a:ext cx="2575444" cy="740815"/>
      </dsp:txXfrm>
    </dsp:sp>
    <dsp:sp modelId="{E1B907E5-5D7C-944C-A2C7-5D2ADC4E4671}">
      <dsp:nvSpPr>
        <dsp:cNvPr id="0" name=""/>
        <dsp:cNvSpPr/>
      </dsp:nvSpPr>
      <dsp:spPr>
        <a:xfrm>
          <a:off x="3343601" y="2106092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Density-based</a:t>
          </a:r>
        </a:p>
      </dsp:txBody>
      <dsp:txXfrm>
        <a:off x="3343601" y="2106092"/>
        <a:ext cx="1652255" cy="740815"/>
      </dsp:txXfrm>
    </dsp:sp>
    <dsp:sp modelId="{36D1133C-7B05-574B-8CE7-756D44EFECAA}">
      <dsp:nvSpPr>
        <dsp:cNvPr id="0" name=""/>
        <dsp:cNvSpPr/>
      </dsp:nvSpPr>
      <dsp:spPr>
        <a:xfrm>
          <a:off x="3343601" y="3158050"/>
          <a:ext cx="1652255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Community-based</a:t>
          </a:r>
        </a:p>
      </dsp:txBody>
      <dsp:txXfrm>
        <a:off x="3343601" y="3158050"/>
        <a:ext cx="1652255" cy="740815"/>
      </dsp:txXfrm>
    </dsp:sp>
    <dsp:sp modelId="{F41D95AE-CAD3-834C-8D63-D1A5B86E8D32}">
      <dsp:nvSpPr>
        <dsp:cNvPr id="0" name=""/>
        <dsp:cNvSpPr/>
      </dsp:nvSpPr>
      <dsp:spPr>
        <a:xfrm>
          <a:off x="5586327" y="1054134"/>
          <a:ext cx="1995978" cy="7408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Graph-level</a:t>
          </a:r>
        </a:p>
      </dsp:txBody>
      <dsp:txXfrm>
        <a:off x="5586327" y="1054134"/>
        <a:ext cx="1995978" cy="740815"/>
      </dsp:txXfrm>
    </dsp:sp>
    <dsp:sp modelId="{0197A0EA-35DB-8349-A004-DB9A98C959A8}">
      <dsp:nvSpPr>
        <dsp:cNvPr id="0" name=""/>
        <dsp:cNvSpPr/>
      </dsp:nvSpPr>
      <dsp:spPr>
        <a:xfrm>
          <a:off x="6085321" y="2106092"/>
          <a:ext cx="1782742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Similarity-based</a:t>
          </a:r>
        </a:p>
      </dsp:txBody>
      <dsp:txXfrm>
        <a:off x="6085321" y="2106092"/>
        <a:ext cx="1782742" cy="740815"/>
      </dsp:txXfrm>
    </dsp:sp>
    <dsp:sp modelId="{67E9187C-C899-FD4E-99F9-D1F696C41DC2}">
      <dsp:nvSpPr>
        <dsp:cNvPr id="0" name=""/>
        <dsp:cNvSpPr/>
      </dsp:nvSpPr>
      <dsp:spPr>
        <a:xfrm>
          <a:off x="6085321" y="3158050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Subgraph-based</a:t>
          </a:r>
        </a:p>
      </dsp:txBody>
      <dsp:txXfrm>
        <a:off x="6085321" y="3158050"/>
        <a:ext cx="1795958" cy="740815"/>
      </dsp:txXfrm>
    </dsp:sp>
    <dsp:sp modelId="{13B0BEC8-CFA5-7341-807E-AA8BA32A2D3B}">
      <dsp:nvSpPr>
        <dsp:cNvPr id="0" name=""/>
        <dsp:cNvSpPr/>
      </dsp:nvSpPr>
      <dsp:spPr>
        <a:xfrm>
          <a:off x="6085321" y="4210007"/>
          <a:ext cx="1795958" cy="740815"/>
        </a:xfrm>
        <a:prstGeom prst="rect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Gill Sans" panose="020B0502020104020203" pitchFamily="34" charset="-79"/>
              <a:cs typeface="Gill Sans" panose="020B0502020104020203" pitchFamily="34" charset="-79"/>
            </a:rPr>
            <a:t>Compression-based</a:t>
          </a:r>
        </a:p>
      </dsp:txBody>
      <dsp:txXfrm>
        <a:off x="6085321" y="4210007"/>
        <a:ext cx="1795958" cy="740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21626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t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2250"/>
            <a:ext cx="3170238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l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626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12250"/>
            <a:ext cx="3170237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46" tIns="47823" rIns="95646" bIns="47823" numCol="1" anchor="b" anchorCtr="0" compatLnSpc="1">
            <a:prstTxWarp prst="textNoShape">
              <a:avLst/>
            </a:prstTxWarp>
          </a:bodyPr>
          <a:lstStyle>
            <a:lvl1pPr algn="r" defTabSz="955675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86BE1FD-C076-8045-A813-A9CEB22909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11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0238" cy="484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87463" y="728663"/>
            <a:ext cx="4741862" cy="3556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25963"/>
            <a:ext cx="5367338" cy="43656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8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l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32888"/>
            <a:ext cx="3170238" cy="484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7225" tIns="48612" rIns="97225" bIns="48612" numCol="1" anchor="b" anchorCtr="0" compatLnSpc="1">
            <a:prstTxWarp prst="textNoShape">
              <a:avLst/>
            </a:prstTxWarp>
          </a:bodyPr>
          <a:lstStyle>
            <a:lvl1pPr algn="r" defTabSz="973138" eaLnBrk="0" hangingPunct="0">
              <a:defRPr kumimoji="0" sz="1300">
                <a:latin typeface="Times New Roman" charset="0"/>
              </a:defRPr>
            </a:lvl1pPr>
          </a:lstStyle>
          <a:p>
            <a:pPr>
              <a:defRPr/>
            </a:pPr>
            <a:fld id="{D7FAE81C-20DD-D146-AEB1-DC28910AAC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922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Faloutsos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F7FE9-157B-EF47-8D15-2C8CE684281C}" type="slidenum">
              <a:rPr lang="en-US"/>
              <a:pPr/>
              <a:t>1</a:t>
            </a:fld>
            <a:endParaRPr 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8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this area about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39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Misfits: nodes/edges outside the communities – bridges , or community outliers that do not fit (usually uses attributes)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8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3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Faloutsos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AE81C-20DD-D146-AEB1-DC28910AACE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77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77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019CD5E-D549-994E-AAF3-0915249464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19900" y="6218439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EB713-338D-7646-864A-97557A8D5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BDB5-533E-3145-80B6-A838220DC0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381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A4DD9-C03C-EF49-8F6F-D5858AC0C9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62D9-64E9-9046-8074-C7BC740C5B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003C9-D139-1642-8368-6C93BF9E34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1"/>
            <a:ext cx="9144000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1" y="6445604"/>
            <a:ext cx="9144001" cy="419096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6445604"/>
            <a:ext cx="796835" cy="419096"/>
          </a:xfrm>
          <a:prstGeom prst="rect">
            <a:avLst/>
          </a:prstGeom>
          <a:solidFill>
            <a:srgbClr val="F96A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685800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43000" y="1122364"/>
            <a:ext cx="6858000" cy="23876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marL="0" indent="0" algn="ctr" defTabSz="685800"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 marL="0" indent="0" algn="ctr" defTabSz="685800">
              <a:buSzTx/>
              <a:buFontTx/>
              <a:buNone/>
              <a:defRPr sz="1800"/>
            </a:lvl1pPr>
            <a:lvl2pPr marL="0" indent="457200" algn="ctr" defTabSz="685800">
              <a:buSzTx/>
              <a:buFontTx/>
              <a:buNone/>
              <a:defRPr sz="1800"/>
            </a:lvl2pPr>
            <a:lvl3pPr marL="0" indent="914400" algn="ctr" defTabSz="685800">
              <a:buSzTx/>
              <a:buFontTx/>
              <a:buNone/>
              <a:defRPr sz="1800"/>
            </a:lvl3pPr>
            <a:lvl4pPr marL="0" indent="1371600" algn="ctr" defTabSz="685800">
              <a:buSzTx/>
              <a:buFontTx/>
              <a:buNone/>
              <a:defRPr sz="1800"/>
            </a:lvl4pPr>
            <a:lvl5pPr marL="0" indent="1828800" algn="ctr" defTabSz="685800">
              <a:buSzTx/>
              <a:buFontTx/>
              <a:buNone/>
              <a:defRPr sz="1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8318207" y="6400059"/>
            <a:ext cx="197144" cy="277708"/>
          </a:xfrm>
          <a:prstGeom prst="rect">
            <a:avLst/>
          </a:prstGeom>
        </p:spPr>
        <p:txBody>
          <a:bodyPr lIns="34289" tIns="34289" rIns="34289" bIns="34289"/>
          <a:lstStyle>
            <a:lvl1pPr defTabSz="6858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08FE87A-D5DE-D140-9856-840FE13A49A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403A129-B574-4D47-ABC7-328F97D2D4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F1DA5C3-92A4-3B44-8493-B1DFBCA1526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532E7-99EF-2E4B-AD85-45A0098206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0F46C-E5B9-0C42-9643-F4D6606C7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56CD1-EFB6-4546-BDF5-48AB55646A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304C848-2B33-2E4E-9ACC-18806D49A76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E45FA1C-43EE-E44D-93E2-7016268434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A108FDD-EB7A-944F-AD95-FF3ACD1C4F7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3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35EB021-C389-9740-BE50-5BF6DE8C709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79D6C0-27EA-AC4E-9204-C914912E15B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969C6D4-8275-7B49-8DFF-AC5FCF664E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D3D8F-8226-C44F-8600-6FDD01531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5950" y="0"/>
            <a:ext cx="863600" cy="2746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b="1">
                <a:solidFill>
                  <a:srgbClr val="990000"/>
                </a:solidFill>
                <a:latin typeface="Times New Roman" charset="0"/>
              </a:rPr>
              <a:t>CMU SCS</a:t>
            </a:r>
            <a:endParaRPr lang="en-US" sz="3200" b="1">
              <a:solidFill>
                <a:srgbClr val="990000"/>
              </a:solidFill>
              <a:latin typeface="Times New Roman" charset="0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43BB3-5CC7-8942-98DD-6DD0B51EE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76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199" y="6248400"/>
            <a:ext cx="328947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i="0" smtClean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376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‹#›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4625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59" r:id="rId1"/>
    <p:sldLayoutId id="2147486060" r:id="rId2"/>
    <p:sldLayoutId id="2147486061" r:id="rId3"/>
    <p:sldLayoutId id="2147486062" r:id="rId4"/>
    <p:sldLayoutId id="2147486063" r:id="rId5"/>
    <p:sldLayoutId id="2147486064" r:id="rId6"/>
    <p:sldLayoutId id="2147486065" r:id="rId7"/>
    <p:sldLayoutId id="2147486066" r:id="rId8"/>
    <p:sldLayoutId id="2147486067" r:id="rId9"/>
    <p:sldLayoutId id="2147486068" r:id="rId10"/>
    <p:sldLayoutId id="2147486069" r:id="rId11"/>
    <p:sldLayoutId id="2147486070" r:id="rId12"/>
    <p:sldLayoutId id="2147486071" r:id="rId13"/>
    <p:sldLayoutId id="2147486072" r:id="rId14"/>
    <p:sldLayoutId id="2147486073" r:id="rId15"/>
  </p:sldLayoutIdLst>
  <p:transition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i="0">
          <a:solidFill>
            <a:schemeClr val="tx2"/>
          </a:solidFill>
          <a:latin typeface="Gill Sans SemiBold" panose="020B0502020104020203" pitchFamily="34" charset="-79"/>
          <a:ea typeface="ＭＳ Ｐゴシック" pitchFamily="-112" charset="-128"/>
          <a:cs typeface="Gill Sans SemiBold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image" Target="../media/image64.jpeg"/><Relationship Id="rId18" Type="http://schemas.openxmlformats.org/officeDocument/2006/relationships/image" Target="../media/image69.tiff"/><Relationship Id="rId3" Type="http://schemas.openxmlformats.org/officeDocument/2006/relationships/image" Target="../media/image55.wmf"/><Relationship Id="rId7" Type="http://schemas.openxmlformats.org/officeDocument/2006/relationships/image" Target="../media/image59.wmf"/><Relationship Id="rId12" Type="http://schemas.openxmlformats.org/officeDocument/2006/relationships/image" Target="../media/image63.jpeg"/><Relationship Id="rId17" Type="http://schemas.openxmlformats.org/officeDocument/2006/relationships/image" Target="../media/image68.emf"/><Relationship Id="rId2" Type="http://schemas.openxmlformats.org/officeDocument/2006/relationships/image" Target="../media/image54.jpeg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11" Type="http://schemas.openxmlformats.org/officeDocument/2006/relationships/image" Target="../media/image62.png"/><Relationship Id="rId5" Type="http://schemas.openxmlformats.org/officeDocument/2006/relationships/image" Target="../media/image57.emf"/><Relationship Id="rId15" Type="http://schemas.openxmlformats.org/officeDocument/2006/relationships/image" Target="../media/image66.gif"/><Relationship Id="rId10" Type="http://schemas.microsoft.com/office/2007/relationships/hdphoto" Target="../media/hdphoto1.wdp"/><Relationship Id="rId4" Type="http://schemas.openxmlformats.org/officeDocument/2006/relationships/image" Target="../media/image56.jpe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jpeg"/><Relationship Id="rId7" Type="http://schemas.openxmlformats.org/officeDocument/2006/relationships/image" Target="../media/image7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jpeg"/><Relationship Id="rId4" Type="http://schemas.openxmlformats.org/officeDocument/2006/relationships/image" Target="../media/image42.jpe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f"/><Relationship Id="rId3" Type="http://schemas.openxmlformats.org/officeDocument/2006/relationships/image" Target="../media/image78.tiff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72.jpeg"/><Relationship Id="rId10" Type="http://schemas.openxmlformats.org/officeDocument/2006/relationships/image" Target="../media/image75.tiff"/><Relationship Id="rId4" Type="http://schemas.openxmlformats.org/officeDocument/2006/relationships/image" Target="../media/image79.png"/><Relationship Id="rId9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2.tiff"/><Relationship Id="rId7" Type="http://schemas.openxmlformats.org/officeDocument/2006/relationships/image" Target="../media/image75.tiff"/><Relationship Id="rId12" Type="http://schemas.openxmlformats.org/officeDocument/2006/relationships/image" Target="../media/image90.em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"/><Relationship Id="rId11" Type="http://schemas.openxmlformats.org/officeDocument/2006/relationships/image" Target="../media/image89.tiff"/><Relationship Id="rId5" Type="http://schemas.openxmlformats.org/officeDocument/2006/relationships/image" Target="../media/image84.tiff"/><Relationship Id="rId10" Type="http://schemas.openxmlformats.org/officeDocument/2006/relationships/image" Target="../media/image88.tiff"/><Relationship Id="rId4" Type="http://schemas.openxmlformats.org/officeDocument/2006/relationships/image" Target="../media/image83.tif"/><Relationship Id="rId9" Type="http://schemas.openxmlformats.org/officeDocument/2006/relationships/image" Target="../media/image87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tif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tiff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9.jpeg"/><Relationship Id="rId7" Type="http://schemas.openxmlformats.org/officeDocument/2006/relationships/image" Target="../media/image102.emf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tiff"/><Relationship Id="rId5" Type="http://schemas.openxmlformats.org/officeDocument/2006/relationships/image" Target="../media/image100.tiff"/><Relationship Id="rId10" Type="http://schemas.openxmlformats.org/officeDocument/2006/relationships/image" Target="../media/image105.emf"/><Relationship Id="rId4" Type="http://schemas.openxmlformats.org/officeDocument/2006/relationships/image" Target="../media/image42.jpeg"/><Relationship Id="rId9" Type="http://schemas.openxmlformats.org/officeDocument/2006/relationships/image" Target="../media/image10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tiff"/><Relationship Id="rId5" Type="http://schemas.openxmlformats.org/officeDocument/2006/relationships/image" Target="../media/image106.emf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tif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tif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tiff"/><Relationship Id="rId4" Type="http://schemas.openxmlformats.org/officeDocument/2006/relationships/image" Target="../media/image1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299" y="644526"/>
            <a:ext cx="9144000" cy="2365375"/>
          </a:xfrm>
        </p:spPr>
        <p:txBody>
          <a:bodyPr/>
          <a:lstStyle/>
          <a:p>
            <a:r>
              <a:rPr lang="en-US" b="1" dirty="0"/>
              <a:t>Anomaly Detection in Graphs </a:t>
            </a:r>
            <a:br>
              <a:rPr lang="en-US" sz="4800" b="1" dirty="0"/>
            </a:br>
            <a:r>
              <a:rPr lang="en-US" sz="4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Past, Present and Future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09901"/>
            <a:ext cx="6400800" cy="1752600"/>
          </a:xfrm>
        </p:spPr>
        <p:txBody>
          <a:bodyPr/>
          <a:lstStyle/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Leman Akoglu 		CMU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Mary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McGlohon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	Google</a:t>
            </a:r>
          </a:p>
          <a:p>
            <a:pPr algn="l"/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Christos </a:t>
            </a:r>
            <a:r>
              <a:rPr lang="en-US" sz="3600" b="1" dirty="0" err="1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Faloutsos</a:t>
            </a:r>
            <a:r>
              <a:rPr lang="en-US" sz="3600" b="1" dirty="0">
                <a:latin typeface="Gill Sans SemiBold" panose="020B0502020104020203" pitchFamily="34" charset="-79"/>
                <a:ea typeface="ＭＳ Ｐゴシック" charset="-128"/>
                <a:cs typeface="Gill Sans SemiBold" panose="020B0502020104020203" pitchFamily="34" charset="-79"/>
              </a:rPr>
              <a:t> 	CMU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550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unusual/rare nodes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 (transforms to outlier detection)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(exploits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assortativity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 (finds “misfits”)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E96CA-E9D9-E942-9EED-BA348F192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55928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485776"/>
            <a:ext cx="8186737" cy="685800"/>
          </a:xfrm>
        </p:spPr>
        <p:txBody>
          <a:bodyPr/>
          <a:lstStyle/>
          <a:p>
            <a:r>
              <a:rPr lang="en-US" dirty="0"/>
              <a:t>Node-level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295400"/>
            <a:ext cx="8311759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Feature-based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Akoglu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McGlohon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M,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(PAKDD 2010)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OddBall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spotting anomalies in weighted graphs.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Henderson K, Gallagher B, Li L, Akoglu L,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Eliassi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-Rad T, Tong H,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(KDD 2011) Graph mining using recursive structural features </a:t>
            </a: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Proximity-based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Chau DH, Pandit S,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C (PKDD 2006) Detecting fraudulent personalities in networks of online auctioneers.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Tong H, Lin C-Y (SDM 2011) Non-negative residual matrix factorization with application to graph anomaly detection.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Aggarwal CC, Zhao Y, Yu PS (ICDE 2011) Outlier detection in graph streams.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Gao J, Liang F, Fan W, Wang C, Sun Y, Han J (KDD 2010) On community outliers and their efficient detection in information networks. 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003C7-A554-B74D-A94F-48028CD6A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54645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" y="532124"/>
            <a:ext cx="9206407" cy="685800"/>
          </a:xfrm>
        </p:spPr>
        <p:txBody>
          <a:bodyPr/>
          <a:lstStyle/>
          <a:p>
            <a:r>
              <a:rPr lang="en-US" sz="3300" dirty="0" err="1"/>
              <a:t>FraudEagle</a:t>
            </a:r>
            <a:r>
              <a:rPr lang="en-US" sz="3300" dirty="0"/>
              <a:t>: Anomalous nodes in signed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9010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Fake reviewers, with limited supervision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User	    Product</a:t>
            </a:r>
          </a:p>
          <a:p>
            <a:pPr>
              <a:buFont typeface="Wingdings" pitchFamily="2" charset="2"/>
              <a:buNone/>
            </a:pPr>
            <a:r>
              <a:rPr lang="en-US" alt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</a:t>
            </a: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Honest	       Bad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			      Honest 	       Bad	</a:t>
            </a:r>
          </a:p>
          <a:p>
            <a:pPr>
              <a:buFont typeface="Wingdings" pitchFamily="2" charset="2"/>
              <a:buNone/>
            </a:pPr>
            <a:endParaRPr lang="en-US" alt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>
              <a:buFont typeface="Wingdings" pitchFamily="2" charset="2"/>
              <a:buNone/>
            </a:pPr>
            <a:endParaRPr lang="en-US" alt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Label propagation 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for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467CF39-246E-0546-9212-5EF76EBC1976}"/>
              </a:ext>
            </a:extLst>
          </p:cNvPr>
          <p:cNvGrpSpPr/>
          <p:nvPr/>
        </p:nvGrpSpPr>
        <p:grpSpPr>
          <a:xfrm>
            <a:off x="1093103" y="2083680"/>
            <a:ext cx="1674160" cy="2716261"/>
            <a:chOff x="7048679" y="1503496"/>
            <a:chExt cx="1539875" cy="2722563"/>
          </a:xfrm>
        </p:grpSpPr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129E819B-0090-2E47-8E5E-4B50BCEE7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48679" y="1503496"/>
              <a:ext cx="1539875" cy="2722563"/>
              <a:chOff x="609600" y="1524000"/>
              <a:chExt cx="2071991" cy="3552100"/>
            </a:xfrm>
            <a:noFill/>
          </p:grpSpPr>
          <p:grpSp>
            <p:nvGrpSpPr>
              <p:cNvPr id="8" name="Group 11">
                <a:extLst>
                  <a:ext uri="{FF2B5EF4-FFF2-40B4-BE49-F238E27FC236}">
                    <a16:creationId xmlns:a16="http://schemas.microsoft.com/office/drawing/2014/main" id="{C729533A-DB90-FC4C-BECB-564D5D3A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9600" y="1524000"/>
                <a:ext cx="2071991" cy="3055815"/>
                <a:chOff x="6523979" y="2819400"/>
                <a:chExt cx="2071991" cy="3055815"/>
              </a:xfrm>
              <a:grpFill/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99BD42-A94B-4F44-B73D-048A6A32A8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23979" y="2819400"/>
                  <a:ext cx="2071991" cy="2943170"/>
                  <a:chOff x="6523979" y="2819400"/>
                  <a:chExt cx="2071991" cy="2943170"/>
                </a:xfrm>
                <a:grpFill/>
              </p:grpSpPr>
              <p:pic>
                <p:nvPicPr>
                  <p:cNvPr id="16" name="Picture 47" descr="http://www.clker.com/cliparts/N/O/f/8/x/q/girl-with-pink-shirt-hi.png">
                    <a:extLst>
                      <a:ext uri="{FF2B5EF4-FFF2-40B4-BE49-F238E27FC236}">
                        <a16:creationId xmlns:a16="http://schemas.microsoft.com/office/drawing/2014/main" id="{04E30657-9C97-CD45-8120-D2EB863759C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3505200"/>
                    <a:ext cx="409846" cy="606613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7" name="Picture 49" descr="http://www.clker.com/cliparts/b/b/b/1/11971019011240434834msewtz_Business_Person.svg.hi.png">
                    <a:extLst>
                      <a:ext uri="{FF2B5EF4-FFF2-40B4-BE49-F238E27FC236}">
                        <a16:creationId xmlns:a16="http://schemas.microsoft.com/office/drawing/2014/main" id="{E4D6D770-B7A7-6F4D-BB90-A3026DF807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417" y="4191000"/>
                    <a:ext cx="409846" cy="53477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8" name="Picture 51" descr="http://www.oneupclub.com/images/clip-art-people_blonde.jpg">
                    <a:extLst>
                      <a:ext uri="{FF2B5EF4-FFF2-40B4-BE49-F238E27FC236}">
                        <a16:creationId xmlns:a16="http://schemas.microsoft.com/office/drawing/2014/main" id="{CAF72400-FB81-5A4D-925D-94C2F7ACE1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43592" y="4800600"/>
                    <a:ext cx="366808" cy="63242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9" name="Picture 53" descr="http://www.clker.com/cliparts/7/e/f/c/11949846642019685402people_juliane_krug_07a.svg.hi.png">
                    <a:extLst>
                      <a:ext uri="{FF2B5EF4-FFF2-40B4-BE49-F238E27FC236}">
                        <a16:creationId xmlns:a16="http://schemas.microsoft.com/office/drawing/2014/main" id="{8888DC20-680C-B740-BC67-C78F0491187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23979" y="2819400"/>
                    <a:ext cx="416084" cy="612741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0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7A4792A8-6654-8844-87BF-7942819F6A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284768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961D0151-A801-F74D-8C09-D700AD87ED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3943573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2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8050CA33-37E5-C643-BB6F-20EB107ED5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45684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3" name="Picture 65" descr="http://www.cappuccino-project.org/img/download-box-b5d7b5ae.png">
                    <a:extLst>
                      <a:ext uri="{FF2B5EF4-FFF2-40B4-BE49-F238E27FC236}">
                        <a16:creationId xmlns:a16="http://schemas.microsoft.com/office/drawing/2014/main" id="{CBAE4577-8129-764C-BF3F-2A424A9423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53912" y="5178052"/>
                    <a:ext cx="542058" cy="54205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F9A194EB-C1D3-BF43-830F-98A2E6ED1CDA}"/>
                      </a:ext>
                    </a:extLst>
                  </p:cNvPr>
                  <p:cNvCxnSpPr>
                    <a:stCxn id="19" idx="3"/>
                    <a:endCxn id="20" idx="1"/>
                  </p:cNvCxnSpPr>
                  <p:nvPr/>
                </p:nvCxnSpPr>
                <p:spPr>
                  <a:xfrm>
                    <a:off x="6940514" y="3125937"/>
                    <a:ext cx="1112893" cy="43080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1763CE7A-B2D7-8345-8CD6-D6452820320E}"/>
                      </a:ext>
                    </a:extLst>
                  </p:cNvPr>
                  <p:cNvCxnSpPr>
                    <a:stCxn id="19" idx="3"/>
                    <a:endCxn id="22" idx="1"/>
                  </p:cNvCxnSpPr>
                  <p:nvPr/>
                </p:nvCxnSpPr>
                <p:spPr>
                  <a:xfrm>
                    <a:off x="6940514" y="3125937"/>
                    <a:ext cx="1112893" cy="171287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0EB7D37B-2DF7-5848-8717-8CCA1332E2AD}"/>
                      </a:ext>
                    </a:extLst>
                  </p:cNvPr>
                  <p:cNvCxnSpPr>
                    <a:stCxn id="19" idx="3"/>
                    <a:endCxn id="23" idx="1"/>
                  </p:cNvCxnSpPr>
                  <p:nvPr/>
                </p:nvCxnSpPr>
                <p:spPr>
                  <a:xfrm>
                    <a:off x="6940514" y="3125937"/>
                    <a:ext cx="1112893" cy="232388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261079E4-BB9E-AA4A-86B5-35DDEB605496}"/>
                      </a:ext>
                    </a:extLst>
                  </p:cNvPr>
                  <p:cNvCxnSpPr>
                    <a:stCxn id="16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252686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400E10BC-D73B-CA47-B74C-046948A9D905}"/>
                      </a:ext>
                    </a:extLst>
                  </p:cNvPr>
                  <p:cNvCxnSpPr>
                    <a:stCxn id="16" idx="3"/>
                    <a:endCxn id="22" idx="1"/>
                  </p:cNvCxnSpPr>
                  <p:nvPr/>
                </p:nvCxnSpPr>
                <p:spPr>
                  <a:xfrm>
                    <a:off x="7015276" y="3809431"/>
                    <a:ext cx="1038132" cy="1029385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8A70EA53-460B-CE4E-A88D-EF3975D1890D}"/>
                      </a:ext>
                    </a:extLst>
                  </p:cNvPr>
                  <p:cNvCxnSpPr>
                    <a:stCxn id="17" idx="3"/>
                    <a:endCxn id="20" idx="1"/>
                  </p:cNvCxnSpPr>
                  <p:nvPr/>
                </p:nvCxnSpPr>
                <p:spPr>
                  <a:xfrm flipV="1">
                    <a:off x="7015276" y="3556746"/>
                    <a:ext cx="1038132" cy="90097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A9E6AEFB-A03F-F944-9DD8-AAC16A62CB42}"/>
                      </a:ext>
                    </a:extLst>
                  </p:cNvPr>
                  <p:cNvCxnSpPr>
                    <a:stCxn id="17" idx="3"/>
                    <a:endCxn id="23" idx="1"/>
                  </p:cNvCxnSpPr>
                  <p:nvPr/>
                </p:nvCxnSpPr>
                <p:spPr>
                  <a:xfrm>
                    <a:off x="7015276" y="4457716"/>
                    <a:ext cx="1038132" cy="992102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99472F36-7909-9A4A-A1E4-57883547B896}"/>
                      </a:ext>
                    </a:extLst>
                  </p:cNvPr>
                  <p:cNvCxnSpPr>
                    <a:endCxn id="22" idx="1"/>
                  </p:cNvCxnSpPr>
                  <p:nvPr/>
                </p:nvCxnSpPr>
                <p:spPr>
                  <a:xfrm flipV="1">
                    <a:off x="6987508" y="4838816"/>
                    <a:ext cx="1065900" cy="345889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DB56E3A-64C5-5D4F-8CF8-8405CED7E3B0}"/>
                      </a:ext>
                    </a:extLst>
                  </p:cNvPr>
                  <p:cNvCxnSpPr>
                    <a:endCxn id="23" idx="1"/>
                  </p:cNvCxnSpPr>
                  <p:nvPr/>
                </p:nvCxnSpPr>
                <p:spPr>
                  <a:xfrm flipV="1">
                    <a:off x="6996052" y="5449818"/>
                    <a:ext cx="1057356" cy="312751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A234E6EC-9526-B74D-99C9-53AB24E70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59738" y="4800600"/>
                    <a:ext cx="1093669" cy="961970"/>
                  </a:xfrm>
                  <a:prstGeom prst="line">
                    <a:avLst/>
                  </a:prstGeom>
                  <a:grpFill/>
                  <a:ln w="41275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0D63FDAE-5309-244E-B64E-4BC9710381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1058" y="3016413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7F781756-20BB-6C43-904D-55C560733ED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9354" y="4972601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83" descr="https://si0.twimg.com/profile_images/747227713/ThumbsUpGreen-trans_normal.png">
                  <a:extLst>
                    <a:ext uri="{FF2B5EF4-FFF2-40B4-BE49-F238E27FC236}">
                      <a16:creationId xmlns:a16="http://schemas.microsoft.com/office/drawing/2014/main" id="{F8C79945-A8D0-FD4C-92EF-968D8B2A0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5805" y="5418015"/>
                  <a:ext cx="457200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595B97E1-D549-F14B-A9A7-DE5FE87CFB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62012" y="3608009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89" descr="http://clipart-finder.com/data/png/thumbDown.png">
                  <a:extLst>
                    <a:ext uri="{FF2B5EF4-FFF2-40B4-BE49-F238E27FC236}">
                      <a16:creationId xmlns:a16="http://schemas.microsoft.com/office/drawing/2014/main" id="{28793D7D-B601-BB44-9498-BDEDAF4F71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99629" y="4140590"/>
                  <a:ext cx="413766" cy="4572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" name="Picture 4" descr="http://images1.wikia.nocookie.net/__cb20080316173121/starwars/images/thumb/4/44/R2D2-CloneWars.svg/500px-R2D2-CloneWars.svg.png">
                <a:extLst>
                  <a:ext uri="{FF2B5EF4-FFF2-40B4-BE49-F238E27FC236}">
                    <a16:creationId xmlns:a16="http://schemas.microsoft.com/office/drawing/2014/main" id="{0F76EE7B-8280-844C-A4A3-C30070BF9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4168176"/>
                <a:ext cx="552938" cy="907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4" name="Picture 89" descr="http://clipart-finder.com/data/png/thumbDown.png">
              <a:extLst>
                <a:ext uri="{FF2B5EF4-FFF2-40B4-BE49-F238E27FC236}">
                  <a16:creationId xmlns:a16="http://schemas.microsoft.com/office/drawing/2014/main" id="{0AC8ADE3-623D-A24E-BAA7-5575AFDD8F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912" y="2864778"/>
              <a:ext cx="307505" cy="3504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Fraud Detection in Online Reviews using Network Effects. 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Leman Akoglu, Rishi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Chandy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ICWSM, 2013.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FE39E-44AC-9D41-B9BD-5A28185EA812}"/>
              </a:ext>
            </a:extLst>
          </p:cNvPr>
          <p:cNvGrpSpPr/>
          <p:nvPr/>
        </p:nvGrpSpPr>
        <p:grpSpPr>
          <a:xfrm>
            <a:off x="6008580" y="1894344"/>
            <a:ext cx="2985759" cy="2662323"/>
            <a:chOff x="3748253" y="1939582"/>
            <a:chExt cx="3294063" cy="2911714"/>
          </a:xfrm>
        </p:grpSpPr>
        <p:pic>
          <p:nvPicPr>
            <p:cNvPr id="40" name="Picture 7">
              <a:extLst>
                <a:ext uri="{FF2B5EF4-FFF2-40B4-BE49-F238E27FC236}">
                  <a16:creationId xmlns:a16="http://schemas.microsoft.com/office/drawing/2014/main" id="{A045CE7A-7DF5-E244-946D-10F2E251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253" y="1939582"/>
              <a:ext cx="3294063" cy="1497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042B097A-8ED8-C34F-90E4-47532DC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738" y="3381214"/>
              <a:ext cx="3033836" cy="147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ECE1D3-C104-D345-98E2-CED201BDECA7}"/>
                </a:ext>
              </a:extLst>
            </p:cNvPr>
            <p:cNvSpPr/>
            <p:nvPr/>
          </p:nvSpPr>
          <p:spPr>
            <a:xfrm>
              <a:off x="4205453" y="2084044"/>
              <a:ext cx="688975" cy="304800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15B9A80-E706-894B-868B-44A72916262C}"/>
                </a:ext>
              </a:extLst>
            </p:cNvPr>
            <p:cNvSpPr/>
            <p:nvPr/>
          </p:nvSpPr>
          <p:spPr>
            <a:xfrm>
              <a:off x="4228680" y="3492693"/>
              <a:ext cx="688975" cy="30479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581BA2B7-5714-AD42-81EF-54B447CA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28" y="4658210"/>
            <a:ext cx="2236372" cy="127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6DDD7CF-0216-4F4F-B42A-1FF0DFC429B0}"/>
              </a:ext>
            </a:extLst>
          </p:cNvPr>
          <p:cNvCxnSpPr>
            <a:cxnSpLocks/>
          </p:cNvCxnSpPr>
          <p:nvPr/>
        </p:nvCxnSpPr>
        <p:spPr>
          <a:xfrm>
            <a:off x="4090058" y="3724356"/>
            <a:ext cx="8329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9">
            <a:extLst>
              <a:ext uri="{FF2B5EF4-FFF2-40B4-BE49-F238E27FC236}">
                <a16:creationId xmlns:a16="http://schemas.microsoft.com/office/drawing/2014/main" id="{9F324539-C1FF-5645-98E2-C76E02CAA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29" y="2658054"/>
            <a:ext cx="4090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–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D6D809-0A9D-3A43-819A-B3689E32E1B1}"/>
              </a:ext>
            </a:extLst>
          </p:cNvPr>
          <p:cNvCxnSpPr>
            <a:cxnSpLocks/>
          </p:cNvCxnSpPr>
          <p:nvPr/>
        </p:nvCxnSpPr>
        <p:spPr>
          <a:xfrm>
            <a:off x="4127835" y="3205187"/>
            <a:ext cx="76159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1">
            <a:extLst>
              <a:ext uri="{FF2B5EF4-FFF2-40B4-BE49-F238E27FC236}">
                <a16:creationId xmlns:a16="http://schemas.microsoft.com/office/drawing/2014/main" id="{DAE619B0-D008-2D44-A678-55DD2E91E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654" y="3217071"/>
            <a:ext cx="4828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+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1C747B1-12D2-B34D-850A-83E56DB0EBDA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54" name="Picture 5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E07C6B8-DDF1-8E40-8DC3-5149BFF2F6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5712" y="5318176"/>
            <a:ext cx="557107" cy="674099"/>
          </a:xfrm>
          <a:prstGeom prst="rect">
            <a:avLst/>
          </a:prstGeom>
        </p:spPr>
      </p:pic>
      <p:pic>
        <p:nvPicPr>
          <p:cNvPr id="1026" name="Picture 2" descr="Rishi Chandy | Carnegie Mellon University - Academia.edu">
            <a:extLst>
              <a:ext uri="{FF2B5EF4-FFF2-40B4-BE49-F238E27FC236}">
                <a16:creationId xmlns:a16="http://schemas.microsoft.com/office/drawing/2014/main" id="{0D78BFE9-32F3-F24D-9209-289399BC8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36" y="5331074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LemanAkoglu.jpeg">
            <a:extLst>
              <a:ext uri="{FF2B5EF4-FFF2-40B4-BE49-F238E27FC236}">
                <a16:creationId xmlns:a16="http://schemas.microsoft.com/office/drawing/2014/main" id="{38B8561C-59C2-8240-A210-4298872577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02213" y="5318176"/>
            <a:ext cx="711380" cy="7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652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3" y="385390"/>
            <a:ext cx="8744754" cy="685800"/>
          </a:xfrm>
        </p:spPr>
        <p:txBody>
          <a:bodyPr/>
          <a:lstStyle/>
          <a:p>
            <a:r>
              <a:rPr lang="en-US" sz="3600" dirty="0" err="1"/>
              <a:t>SpEagle</a:t>
            </a:r>
            <a:r>
              <a:rPr lang="en-US" sz="3600" dirty="0"/>
              <a:t>: Anomalies in attributed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29" y="1123680"/>
            <a:ext cx="8599867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 mapped to a (single) prior score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9033BF-3D7F-0843-A321-8EE41EBCA6EC}"/>
              </a:ext>
            </a:extLst>
          </p:cNvPr>
          <p:cNvSpPr txBox="1"/>
          <p:nvPr/>
        </p:nvSpPr>
        <p:spPr>
          <a:xfrm>
            <a:off x="28575" y="6034002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 Opinion Spam Detection: Bridging Review Networks and Metadata.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Shebuti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Rayana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KDD 2015.</a:t>
            </a:r>
          </a:p>
        </p:txBody>
      </p:sp>
      <p:pic>
        <p:nvPicPr>
          <p:cNvPr id="59" name="Content Placeholder 3">
            <a:extLst>
              <a:ext uri="{FF2B5EF4-FFF2-40B4-BE49-F238E27FC236}">
                <a16:creationId xmlns:a16="http://schemas.microsoft.com/office/drawing/2014/main" id="{E9B0CA7B-46DA-454A-A8FD-A53F72026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132" y="1761936"/>
            <a:ext cx="6229787" cy="406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E87E357-2120-0541-81E0-EAB2EBEA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463" y="1741374"/>
            <a:ext cx="1042813" cy="778099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68959DA-136A-DB47-9326-B6919B649BA7}"/>
              </a:ext>
            </a:extLst>
          </p:cNvPr>
          <p:cNvSpPr/>
          <p:nvPr/>
        </p:nvSpPr>
        <p:spPr>
          <a:xfrm>
            <a:off x="5082885" y="1618034"/>
            <a:ext cx="3207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>
                <a:solidFill>
                  <a:srgbClr val="0DB315"/>
                </a:solidFill>
              </a:rPr>
              <a:t>‘benign’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‘malicious’</a:t>
            </a:r>
            <a:endParaRPr lang="en-US" sz="2400" dirty="0"/>
          </a:p>
        </p:txBody>
      </p:sp>
      <p:pic>
        <p:nvPicPr>
          <p:cNvPr id="61" name="Picture 60" descr="Shebuti.jpg">
            <a:extLst>
              <a:ext uri="{FF2B5EF4-FFF2-40B4-BE49-F238E27FC236}">
                <a16:creationId xmlns:a16="http://schemas.microsoft.com/office/drawing/2014/main" id="{7FB73C1A-A213-9C41-B3CC-C08A411E2C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8433" y="5166717"/>
            <a:ext cx="812189" cy="7694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C014A2-CCAF-2D4F-8ACD-5A92360A2DD5}"/>
              </a:ext>
            </a:extLst>
          </p:cNvPr>
          <p:cNvSpPr/>
          <p:nvPr/>
        </p:nvSpPr>
        <p:spPr bwMode="auto">
          <a:xfrm>
            <a:off x="5036457" y="23611"/>
            <a:ext cx="4107543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Proximity-based</a:t>
            </a:r>
          </a:p>
        </p:txBody>
      </p:sp>
      <p:pic>
        <p:nvPicPr>
          <p:cNvPr id="15" name="Picture 4" descr="LemanAkoglu.jpeg">
            <a:extLst>
              <a:ext uri="{FF2B5EF4-FFF2-40B4-BE49-F238E27FC236}">
                <a16:creationId xmlns:a16="http://schemas.microsoft.com/office/drawing/2014/main" id="{A57D8BDA-2C68-4946-B856-F15EEB037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52332" y="5153651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1112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5862636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OddBall: PAKDD 2021 Most Influential Paper 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5862636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L. Akoglu, M. McGlohon,  C. Faloutsos</a:t>
            </a:r>
            <a:endParaRPr lang="en-US" altLang="en-US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53" y="1071190"/>
            <a:ext cx="2991031" cy="336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82764" y="937987"/>
            <a:ext cx="5655463" cy="5300662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Users provide examples of nodes they consider similar.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Ex: ‘Yann </a:t>
            </a:r>
            <a:r>
              <a:rPr lang="en-US" sz="24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LeCun</a:t>
            </a: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’&amp;‘Foster Provost’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We learn a “focus”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Education Level: PhD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Location: NYC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Extract clusters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which agree with the “focus”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Detect cluster-outliers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Nodes that don’t agree with “focus”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2F004-39B3-F840-BB14-854788376298}"/>
              </a:ext>
            </a:extLst>
          </p:cNvPr>
          <p:cNvSpPr txBox="1"/>
          <p:nvPr/>
        </p:nvSpPr>
        <p:spPr>
          <a:xfrm>
            <a:off x="28575" y="5648238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Focused Clustering and Outlier Detection in Large Attributed Graphs. Bryan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Patricia Iglesias Sanchez, Emmanuel Müller. KDD 2014</a:t>
            </a:r>
          </a:p>
        </p:txBody>
      </p:sp>
      <p:pic>
        <p:nvPicPr>
          <p:cNvPr id="13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9545D892-A0A3-114B-AA80-AB370097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14" y="4968304"/>
            <a:ext cx="798427" cy="63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media.licdn.com/media/p/1/000/2bd/312/380ec8e.jpg">
            <a:extLst>
              <a:ext uri="{FF2B5EF4-FFF2-40B4-BE49-F238E27FC236}">
                <a16:creationId xmlns:a16="http://schemas.microsoft.com/office/drawing/2014/main" id="{F35D5EA4-BAC3-0843-AD82-0E97E514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85" y="4949575"/>
            <a:ext cx="661201" cy="66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mmanuel Müller">
            <a:extLst>
              <a:ext uri="{FF2B5EF4-FFF2-40B4-BE49-F238E27FC236}">
                <a16:creationId xmlns:a16="http://schemas.microsoft.com/office/drawing/2014/main" id="{D77558C1-9B50-D848-80A3-BE6459E4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71" y="4924854"/>
            <a:ext cx="546572" cy="6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EC35D73-91B2-D04F-913B-E38E17686A7F}"/>
              </a:ext>
            </a:extLst>
          </p:cNvPr>
          <p:cNvSpPr txBox="1">
            <a:spLocks/>
          </p:cNvSpPr>
          <p:nvPr/>
        </p:nvSpPr>
        <p:spPr bwMode="auto">
          <a:xfrm>
            <a:off x="30723" y="385390"/>
            <a:ext cx="8744754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  <a:ea typeface="ＭＳ Ｐゴシック" pitchFamily="-112" charset="-128"/>
                <a:cs typeface="ＭＳ Ｐゴシック" pitchFamily="-112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Times New Roman" pitchFamily="-112" charset="0"/>
              </a:defRPr>
            </a:lvl9pPr>
          </a:lstStyle>
          <a:p>
            <a:r>
              <a:rPr kumimoji="0" lang="en-US" sz="3600" kern="0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FocusCO</a:t>
            </a:r>
            <a:r>
              <a:rPr kumimoji="0" lang="en-US" sz="3600" kern="0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: Anomalies in attributed graphs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355B473-39B4-1843-AB6C-3AFAE1754B2A}"/>
              </a:ext>
            </a:extLst>
          </p:cNvPr>
          <p:cNvSpPr/>
          <p:nvPr/>
        </p:nvSpPr>
        <p:spPr bwMode="auto">
          <a:xfrm>
            <a:off x="4789713" y="23611"/>
            <a:ext cx="4354287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Node-level, Community-based</a:t>
            </a:r>
          </a:p>
        </p:txBody>
      </p:sp>
      <p:pic>
        <p:nvPicPr>
          <p:cNvPr id="18" name="Picture 4" descr="LemanAkoglu.jpeg">
            <a:extLst>
              <a:ext uri="{FF2B5EF4-FFF2-40B4-BE49-F238E27FC236}">
                <a16:creationId xmlns:a16="http://schemas.microsoft.com/office/drawing/2014/main" id="{162A6124-A0A7-1448-97B8-6A6DE43C26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6845762" y="4949575"/>
            <a:ext cx="661201" cy="665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8588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/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72" y="3600450"/>
            <a:ext cx="97494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Key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3301523" y="188027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E90199-4729-5544-90E9-A4FD0A53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19332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1434921"/>
            <a:ext cx="84582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(plain or attributed) graph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groups of nodes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(significantly denser subgraphs)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 (social circles)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EED87-39C5-DC4A-BEC9-19573A34F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8140120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2" y="566058"/>
            <a:ext cx="8621488" cy="685800"/>
          </a:xfrm>
        </p:spPr>
        <p:txBody>
          <a:bodyPr/>
          <a:lstStyle/>
          <a:p>
            <a:r>
              <a:rPr lang="en-US" sz="4000" dirty="0"/>
              <a:t>Subgraph-level </a:t>
            </a:r>
            <a:r>
              <a:rPr lang="en-US" sz="4000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372" y="1295400"/>
            <a:ext cx="8621488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Density-based 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Song, H.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Shah, N., Shin, K.,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(KDD 2016).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Fraudar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Bounding graph fraud in the face of camouflage.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Beutel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Xu, W.,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Guruswami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V.,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Palow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(WWW 2013).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Copycatch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stopping group attacks by spotting lockstep behavior in social networks.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Prakash, B. A., Sridharan, A., Seshadri,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Machiraju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        (PAKDD 2010).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Eigenspokes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Surprising patterns and scalable community chipping in large graphs.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Community-based</a:t>
            </a:r>
          </a:p>
          <a:p>
            <a:pPr lvl="1"/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&amp; Akoglu, L. (SDM 2016). Scalable anomaly ranking of attributed neighborhoods. </a:t>
            </a:r>
          </a:p>
          <a:p>
            <a:pPr lvl="1"/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Gupta, M.,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Mallya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A., Roy, S., Cho, J. H., &amp; Han, J. (SDM 2014). Local learning for mining outlier subgraphs from network datasets.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03169-791C-E347-BAC2-D3090D08C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17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4176835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52" y="581024"/>
            <a:ext cx="8975810" cy="685800"/>
          </a:xfrm>
        </p:spPr>
        <p:txBody>
          <a:bodyPr/>
          <a:lstStyle/>
          <a:p>
            <a:r>
              <a:rPr lang="en-US" sz="4000" dirty="0" err="1"/>
              <a:t>Fraudar</a:t>
            </a:r>
            <a:r>
              <a:rPr lang="en-US" sz="4000" dirty="0"/>
              <a:t>: Camouflaged dense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7328-2656-724E-B4D9-9A68A8823273}"/>
              </a:ext>
            </a:extLst>
          </p:cNvPr>
          <p:cNvSpPr txBox="1"/>
          <p:nvPr/>
        </p:nvSpPr>
        <p:spPr>
          <a:xfrm>
            <a:off x="25946" y="5727514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FRAUDAR: Bounding Graph Fraud in the Face of Camouflage.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Hyun Ah Song, Alex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Neil Shah,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Kijung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Shin, and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65602B-9200-7242-AF2C-D24F74812FD6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884DD-A2EA-9A45-99B0-3847D2A371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180946"/>
            <a:ext cx="1218565" cy="1523206"/>
          </a:xfrm>
          <a:prstGeom prst="rect">
            <a:avLst/>
          </a:prstGeom>
        </p:spPr>
      </p:pic>
      <p:pic>
        <p:nvPicPr>
          <p:cNvPr id="11" name="Picture 10" descr="attack3.png">
            <a:extLst>
              <a:ext uri="{FF2B5EF4-FFF2-40B4-BE49-F238E27FC236}">
                <a16:creationId xmlns:a16="http://schemas.microsoft.com/office/drawing/2014/main" id="{5D7A2B8A-C710-2D4E-9230-442D5C3345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537" y="1594379"/>
            <a:ext cx="3576400" cy="3081528"/>
          </a:xfrm>
          <a:prstGeom prst="rect">
            <a:avLst/>
          </a:prstGeom>
        </p:spPr>
      </p:pic>
      <p:pic>
        <p:nvPicPr>
          <p:cNvPr id="12" name="Picture 11" descr="attack1.png">
            <a:extLst>
              <a:ext uri="{FF2B5EF4-FFF2-40B4-BE49-F238E27FC236}">
                <a16:creationId xmlns:a16="http://schemas.microsoft.com/office/drawing/2014/main" id="{2C54C67E-C158-5B4E-B634-76A9F77F74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25" y="1594379"/>
            <a:ext cx="3767821" cy="318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6671F-031B-C546-91D2-4552E5558A89}"/>
              </a:ext>
            </a:extLst>
          </p:cNvPr>
          <p:cNvSpPr txBox="1"/>
          <p:nvPr/>
        </p:nvSpPr>
        <p:spPr>
          <a:xfrm>
            <a:off x="732743" y="4776428"/>
            <a:ext cx="421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Random camouflage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85A5-6ABB-0B44-942A-8FE353AF9D6E}"/>
              </a:ext>
            </a:extLst>
          </p:cNvPr>
          <p:cNvSpPr txBox="1"/>
          <p:nvPr/>
        </p:nvSpPr>
        <p:spPr>
          <a:xfrm>
            <a:off x="5769316" y="4762489"/>
            <a:ext cx="1843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Hijacking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F7F9F-C956-7948-909F-B85F043EA5C4}"/>
              </a:ext>
            </a:extLst>
          </p:cNvPr>
          <p:cNvSpPr txBox="1"/>
          <p:nvPr/>
        </p:nvSpPr>
        <p:spPr>
          <a:xfrm>
            <a:off x="2594324" y="1608318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0EFA5-42A1-5648-A329-AE49B4C9C558}"/>
              </a:ext>
            </a:extLst>
          </p:cNvPr>
          <p:cNvSpPr txBox="1"/>
          <p:nvPr/>
        </p:nvSpPr>
        <p:spPr>
          <a:xfrm>
            <a:off x="6653211" y="1643937"/>
            <a:ext cx="1911996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rgbClr val="0070C0"/>
                </a:solidFill>
              </a:rPr>
              <a:t>“Lemons”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3A6DA-D85C-2541-95E0-6FC2FB6E8C39}"/>
              </a:ext>
            </a:extLst>
          </p:cNvPr>
          <p:cNvGrpSpPr/>
          <p:nvPr/>
        </p:nvGrpSpPr>
        <p:grpSpPr>
          <a:xfrm>
            <a:off x="4118585" y="1464470"/>
            <a:ext cx="554530" cy="488456"/>
            <a:chOff x="3641678" y="1269096"/>
            <a:chExt cx="1337578" cy="9705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26FD16-5448-354D-BEAE-153EF2F4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324054-E39E-9B40-99F6-C951DB2048F9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86C7F6-746B-654E-8292-1BBA5466F2C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207DE3D-58E7-2942-B00A-5224718586B3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632647A-998A-4B42-84C2-EADABB4DF9D3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7E045C-A32D-CF49-8B90-BA67005CE653}"/>
              </a:ext>
            </a:extLst>
          </p:cNvPr>
          <p:cNvGrpSpPr/>
          <p:nvPr/>
        </p:nvGrpSpPr>
        <p:grpSpPr>
          <a:xfrm>
            <a:off x="8240007" y="1464469"/>
            <a:ext cx="554530" cy="488456"/>
            <a:chOff x="3641678" y="1269096"/>
            <a:chExt cx="1337578" cy="9705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72EEB3-70DF-9A46-A98E-0E442149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5523" y="1577321"/>
              <a:ext cx="711200" cy="662362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E7A62EF-AEC3-5749-AAA8-259C96424352}"/>
                </a:ext>
              </a:extLst>
            </p:cNvPr>
            <p:cNvSpPr/>
            <p:nvPr/>
          </p:nvSpPr>
          <p:spPr>
            <a:xfrm>
              <a:off x="3641678" y="1299391"/>
              <a:ext cx="254668" cy="270933"/>
            </a:xfrm>
            <a:custGeom>
              <a:avLst/>
              <a:gdLst>
                <a:gd name="connsiteX0" fmla="*/ 42980 w 254668"/>
                <a:gd name="connsiteY0" fmla="*/ 0 h 270933"/>
                <a:gd name="connsiteX1" fmla="*/ 9113 w 254668"/>
                <a:gd name="connsiteY1" fmla="*/ 50800 h 270933"/>
                <a:gd name="connsiteX2" fmla="*/ 646 w 254668"/>
                <a:gd name="connsiteY2" fmla="*/ 118533 h 270933"/>
                <a:gd name="connsiteX3" fmla="*/ 17580 w 254668"/>
                <a:gd name="connsiteY3" fmla="*/ 143933 h 270933"/>
                <a:gd name="connsiteX4" fmla="*/ 51446 w 254668"/>
                <a:gd name="connsiteY4" fmla="*/ 152400 h 270933"/>
                <a:gd name="connsiteX5" fmla="*/ 136113 w 254668"/>
                <a:gd name="connsiteY5" fmla="*/ 160866 h 270933"/>
                <a:gd name="connsiteX6" fmla="*/ 178446 w 254668"/>
                <a:gd name="connsiteY6" fmla="*/ 177800 h 270933"/>
                <a:gd name="connsiteX7" fmla="*/ 220780 w 254668"/>
                <a:gd name="connsiteY7" fmla="*/ 220133 h 270933"/>
                <a:gd name="connsiteX8" fmla="*/ 246180 w 254668"/>
                <a:gd name="connsiteY8" fmla="*/ 237066 h 270933"/>
                <a:gd name="connsiteX9" fmla="*/ 254646 w 254668"/>
                <a:gd name="connsiteY9" fmla="*/ 270933 h 2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668" h="270933">
                  <a:moveTo>
                    <a:pt x="42980" y="0"/>
                  </a:moveTo>
                  <a:cubicBezTo>
                    <a:pt x="31691" y="16933"/>
                    <a:pt x="15958" y="31634"/>
                    <a:pt x="9113" y="50800"/>
                  </a:cubicBezTo>
                  <a:cubicBezTo>
                    <a:pt x="1460" y="72228"/>
                    <a:pt x="-1414" y="95873"/>
                    <a:pt x="646" y="118533"/>
                  </a:cubicBezTo>
                  <a:cubicBezTo>
                    <a:pt x="1567" y="128667"/>
                    <a:pt x="9113" y="138288"/>
                    <a:pt x="17580" y="143933"/>
                  </a:cubicBezTo>
                  <a:cubicBezTo>
                    <a:pt x="27262" y="150388"/>
                    <a:pt x="39927" y="150754"/>
                    <a:pt x="51446" y="152400"/>
                  </a:cubicBezTo>
                  <a:cubicBezTo>
                    <a:pt x="79524" y="156411"/>
                    <a:pt x="107891" y="158044"/>
                    <a:pt x="136113" y="160866"/>
                  </a:cubicBezTo>
                  <a:cubicBezTo>
                    <a:pt x="150224" y="166511"/>
                    <a:pt x="165995" y="169084"/>
                    <a:pt x="178446" y="177800"/>
                  </a:cubicBezTo>
                  <a:cubicBezTo>
                    <a:pt x="194795" y="189244"/>
                    <a:pt x="204175" y="209063"/>
                    <a:pt x="220780" y="220133"/>
                  </a:cubicBezTo>
                  <a:lnTo>
                    <a:pt x="246180" y="237066"/>
                  </a:lnTo>
                  <a:cubicBezTo>
                    <a:pt x="255538" y="265144"/>
                    <a:pt x="254646" y="253541"/>
                    <a:pt x="254646" y="270933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B1046E-45A1-1647-8599-E9FEFB456236}"/>
                </a:ext>
              </a:extLst>
            </p:cNvPr>
            <p:cNvSpPr/>
            <p:nvPr/>
          </p:nvSpPr>
          <p:spPr>
            <a:xfrm>
              <a:off x="4158420" y="1269096"/>
              <a:ext cx="93505" cy="211667"/>
            </a:xfrm>
            <a:custGeom>
              <a:avLst/>
              <a:gdLst>
                <a:gd name="connsiteX0" fmla="*/ 93505 w 93505"/>
                <a:gd name="connsiteY0" fmla="*/ 0 h 211667"/>
                <a:gd name="connsiteX1" fmla="*/ 8838 w 93505"/>
                <a:gd name="connsiteY1" fmla="*/ 16934 h 211667"/>
                <a:gd name="connsiteX2" fmla="*/ 34238 w 93505"/>
                <a:gd name="connsiteY2" fmla="*/ 127000 h 211667"/>
                <a:gd name="connsiteX3" fmla="*/ 51171 w 93505"/>
                <a:gd name="connsiteY3" fmla="*/ 143934 h 211667"/>
                <a:gd name="connsiteX4" fmla="*/ 42705 w 93505"/>
                <a:gd name="connsiteY4" fmla="*/ 211667 h 21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05" h="211667">
                  <a:moveTo>
                    <a:pt x="93505" y="0"/>
                  </a:moveTo>
                  <a:cubicBezTo>
                    <a:pt x="65283" y="5645"/>
                    <a:pt x="26107" y="-6091"/>
                    <a:pt x="8838" y="16934"/>
                  </a:cubicBezTo>
                  <a:cubicBezTo>
                    <a:pt x="-14457" y="47994"/>
                    <a:pt x="13331" y="100865"/>
                    <a:pt x="34238" y="127000"/>
                  </a:cubicBezTo>
                  <a:cubicBezTo>
                    <a:pt x="39225" y="133233"/>
                    <a:pt x="45527" y="138289"/>
                    <a:pt x="51171" y="143934"/>
                  </a:cubicBezTo>
                  <a:lnTo>
                    <a:pt x="42705" y="211667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DE8393-2464-4442-B3ED-CDF0D001E4EC}"/>
                </a:ext>
              </a:extLst>
            </p:cNvPr>
            <p:cNvSpPr/>
            <p:nvPr/>
          </p:nvSpPr>
          <p:spPr>
            <a:xfrm>
              <a:off x="4522857" y="1353764"/>
              <a:ext cx="237066" cy="254025"/>
            </a:xfrm>
            <a:custGeom>
              <a:avLst/>
              <a:gdLst>
                <a:gd name="connsiteX0" fmla="*/ 237066 w 237066"/>
                <a:gd name="connsiteY0" fmla="*/ 8466 h 254025"/>
                <a:gd name="connsiteX1" fmla="*/ 194733 w 237066"/>
                <a:gd name="connsiteY1" fmla="*/ 0 h 254025"/>
                <a:gd name="connsiteX2" fmla="*/ 143933 w 237066"/>
                <a:gd name="connsiteY2" fmla="*/ 160866 h 254025"/>
                <a:gd name="connsiteX3" fmla="*/ 152400 w 237066"/>
                <a:gd name="connsiteY3" fmla="*/ 186266 h 254025"/>
                <a:gd name="connsiteX4" fmla="*/ 93133 w 237066"/>
                <a:gd name="connsiteY4" fmla="*/ 228600 h 254025"/>
                <a:gd name="connsiteX5" fmla="*/ 67733 w 237066"/>
                <a:gd name="connsiteY5" fmla="*/ 245533 h 254025"/>
                <a:gd name="connsiteX6" fmla="*/ 0 w 237066"/>
                <a:gd name="connsiteY6" fmla="*/ 254000 h 2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066" h="254025">
                  <a:moveTo>
                    <a:pt x="237066" y="8466"/>
                  </a:moveTo>
                  <a:cubicBezTo>
                    <a:pt x="222955" y="5644"/>
                    <a:pt x="209123" y="0"/>
                    <a:pt x="194733" y="0"/>
                  </a:cubicBezTo>
                  <a:cubicBezTo>
                    <a:pt x="86290" y="0"/>
                    <a:pt x="131323" y="28467"/>
                    <a:pt x="143933" y="160866"/>
                  </a:cubicBezTo>
                  <a:cubicBezTo>
                    <a:pt x="144779" y="169750"/>
                    <a:pt x="149578" y="177799"/>
                    <a:pt x="152400" y="186266"/>
                  </a:cubicBezTo>
                  <a:cubicBezTo>
                    <a:pt x="111028" y="227638"/>
                    <a:pt x="145138" y="198883"/>
                    <a:pt x="93133" y="228600"/>
                  </a:cubicBezTo>
                  <a:cubicBezTo>
                    <a:pt x="84298" y="233649"/>
                    <a:pt x="77386" y="242315"/>
                    <a:pt x="67733" y="245533"/>
                  </a:cubicBezTo>
                  <a:cubicBezTo>
                    <a:pt x="39548" y="254928"/>
                    <a:pt x="24834" y="254000"/>
                    <a:pt x="0" y="2540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A89BBC8-465A-3146-BFB2-ACB89409BE80}"/>
                </a:ext>
              </a:extLst>
            </p:cNvPr>
            <p:cNvSpPr/>
            <p:nvPr/>
          </p:nvSpPr>
          <p:spPr>
            <a:xfrm>
              <a:off x="4606723" y="1845216"/>
              <a:ext cx="372533" cy="102090"/>
            </a:xfrm>
            <a:custGeom>
              <a:avLst/>
              <a:gdLst>
                <a:gd name="connsiteX0" fmla="*/ 0 w 372533"/>
                <a:gd name="connsiteY0" fmla="*/ 51290 h 102090"/>
                <a:gd name="connsiteX1" fmla="*/ 42333 w 372533"/>
                <a:gd name="connsiteY1" fmla="*/ 8957 h 102090"/>
                <a:gd name="connsiteX2" fmla="*/ 143933 w 372533"/>
                <a:gd name="connsiteY2" fmla="*/ 8957 h 102090"/>
                <a:gd name="connsiteX3" fmla="*/ 169333 w 372533"/>
                <a:gd name="connsiteY3" fmla="*/ 25890 h 102090"/>
                <a:gd name="connsiteX4" fmla="*/ 203200 w 372533"/>
                <a:gd name="connsiteY4" fmla="*/ 68224 h 102090"/>
                <a:gd name="connsiteX5" fmla="*/ 262467 w 372533"/>
                <a:gd name="connsiteY5" fmla="*/ 102090 h 102090"/>
                <a:gd name="connsiteX6" fmla="*/ 364067 w 372533"/>
                <a:gd name="connsiteY6" fmla="*/ 68224 h 102090"/>
                <a:gd name="connsiteX7" fmla="*/ 372533 w 372533"/>
                <a:gd name="connsiteY7" fmla="*/ 51290 h 1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533" h="102090">
                  <a:moveTo>
                    <a:pt x="0" y="51290"/>
                  </a:moveTo>
                  <a:cubicBezTo>
                    <a:pt x="14111" y="37179"/>
                    <a:pt x="26368" y="20931"/>
                    <a:pt x="42333" y="8957"/>
                  </a:cubicBezTo>
                  <a:cubicBezTo>
                    <a:pt x="67957" y="-10261"/>
                    <a:pt x="127648" y="7147"/>
                    <a:pt x="143933" y="8957"/>
                  </a:cubicBezTo>
                  <a:cubicBezTo>
                    <a:pt x="152400" y="14601"/>
                    <a:pt x="162138" y="18695"/>
                    <a:pt x="169333" y="25890"/>
                  </a:cubicBezTo>
                  <a:cubicBezTo>
                    <a:pt x="213336" y="69892"/>
                    <a:pt x="161311" y="34712"/>
                    <a:pt x="203200" y="68224"/>
                  </a:cubicBezTo>
                  <a:cubicBezTo>
                    <a:pt x="223144" y="84179"/>
                    <a:pt x="239292" y="90503"/>
                    <a:pt x="262467" y="102090"/>
                  </a:cubicBezTo>
                  <a:cubicBezTo>
                    <a:pt x="296122" y="96481"/>
                    <a:pt x="337818" y="94473"/>
                    <a:pt x="364067" y="68224"/>
                  </a:cubicBezTo>
                  <a:cubicBezTo>
                    <a:pt x="368529" y="63762"/>
                    <a:pt x="369711" y="56935"/>
                    <a:pt x="372533" y="5129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67858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290" y="552448"/>
            <a:ext cx="9092106" cy="685800"/>
          </a:xfrm>
        </p:spPr>
        <p:txBody>
          <a:bodyPr/>
          <a:lstStyle/>
          <a:p>
            <a:r>
              <a:rPr lang="en-US" dirty="0" err="1"/>
              <a:t>CopyCatch</a:t>
            </a:r>
            <a:r>
              <a:rPr lang="en-US" dirty="0"/>
              <a:t>: Spotting group attacks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979" y="1287852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Lockstep behavior: same targets, same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726393"/>
            <a:ext cx="9092107" cy="1107996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CopyCatch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stopping group attacks by spotting lockstep behavior in social networks. </a:t>
            </a:r>
            <a:r>
              <a:rPr lang="en-US" altLang="en-US" sz="22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altLang="en-US" sz="22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Beutel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Wanhong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Xu, Venkatesan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Guruswami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Christopher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Palow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Christos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WWW 2013.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688115" y="23611"/>
            <a:ext cx="4455886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Density-based</a:t>
            </a:r>
          </a:p>
        </p:txBody>
      </p:sp>
      <p:pic>
        <p:nvPicPr>
          <p:cNvPr id="10" name="Picture 9" descr="alex_beutel_small.jpg">
            <a:extLst>
              <a:ext uri="{FF2B5EF4-FFF2-40B4-BE49-F238E27FC236}">
                <a16:creationId xmlns:a16="http://schemas.microsoft.com/office/drawing/2014/main" id="{0B074180-A280-6D4A-A97A-67F3C3FD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312" y="4805652"/>
            <a:ext cx="739776" cy="903162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10B82E0D-8DFE-2E4B-B094-7C6948CE5CF2}"/>
              </a:ext>
            </a:extLst>
          </p:cNvPr>
          <p:cNvGrpSpPr/>
          <p:nvPr/>
        </p:nvGrpSpPr>
        <p:grpSpPr>
          <a:xfrm>
            <a:off x="854222" y="1962811"/>
            <a:ext cx="1736578" cy="3476361"/>
            <a:chOff x="660797" y="2447661"/>
            <a:chExt cx="2035969" cy="4114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CC7723-BB50-6A47-AC75-A352113618AF}"/>
                </a:ext>
              </a:extLst>
            </p:cNvPr>
            <p:cNvSpPr/>
            <p:nvPr/>
          </p:nvSpPr>
          <p:spPr bwMode="auto">
            <a:xfrm>
              <a:off x="660797" y="3283479"/>
              <a:ext cx="2035969" cy="2121694"/>
            </a:xfrm>
            <a:prstGeom prst="rect">
              <a:avLst/>
            </a:prstGeom>
            <a:solidFill>
              <a:srgbClr val="E4B9BA">
                <a:alpha val="38000"/>
              </a:srgbClr>
            </a:solidFill>
            <a:ln w="25400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pic>
          <p:nvPicPr>
            <p:cNvPr id="49" name="Picture 48" descr="profile.wmf">
              <a:extLst>
                <a:ext uri="{FF2B5EF4-FFF2-40B4-BE49-F238E27FC236}">
                  <a16:creationId xmlns:a16="http://schemas.microsoft.com/office/drawing/2014/main" id="{20F05250-CB85-FD4D-94DA-50C751EC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5430033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0" name="Picture 49" descr="me.jpg">
              <a:extLst>
                <a:ext uri="{FF2B5EF4-FFF2-40B4-BE49-F238E27FC236}">
                  <a16:creationId xmlns:a16="http://schemas.microsoft.com/office/drawing/2014/main" id="{343EDAF0-309D-F046-996F-FB4D17B74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53" y="5405173"/>
              <a:ext cx="232172" cy="278606"/>
            </a:xfrm>
            <a:prstGeom prst="rect">
              <a:avLst/>
            </a:prstGeom>
          </p:spPr>
        </p:pic>
        <p:pic>
          <p:nvPicPr>
            <p:cNvPr id="51" name="Picture 50" descr="bipartite-graph-eps-converted-to.pdf">
              <a:extLst>
                <a:ext uri="{FF2B5EF4-FFF2-40B4-BE49-F238E27FC236}">
                  <a16:creationId xmlns:a16="http://schemas.microsoft.com/office/drawing/2014/main" id="{2149710B-D95C-CF4E-BC81-2AD495F4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2265" y="2747698"/>
              <a:ext cx="1380225" cy="3814763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pic>
          <p:nvPicPr>
            <p:cNvPr id="52" name="Picture 51" descr="people.wmf">
              <a:extLst>
                <a:ext uri="{FF2B5EF4-FFF2-40B4-BE49-F238E27FC236}">
                  <a16:creationId xmlns:a16="http://schemas.microsoft.com/office/drawing/2014/main" id="{0E807CCF-EDED-5240-8072-811EAF2D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265" y="2447661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3" name="Picture 52" descr="pages.wmf">
              <a:extLst>
                <a:ext uri="{FF2B5EF4-FFF2-40B4-BE49-F238E27FC236}">
                  <a16:creationId xmlns:a16="http://schemas.microsoft.com/office/drawing/2014/main" id="{6D7CA5C2-F9F5-8842-8B47-0D57BB44D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406" y="2447661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4" name="Picture 53" descr="like.wmf">
              <a:extLst>
                <a:ext uri="{FF2B5EF4-FFF2-40B4-BE49-F238E27FC236}">
                  <a16:creationId xmlns:a16="http://schemas.microsoft.com/office/drawing/2014/main" id="{E3B0AEFA-D9AA-6F48-8040-E9E8E297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1625" y="5855230"/>
              <a:ext cx="214313" cy="2198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2BBF9F2-0302-884F-9EAC-C0720D4109F1}"/>
                </a:ext>
              </a:extLst>
            </p:cNvPr>
            <p:cNvSpPr txBox="1"/>
            <p:nvPr/>
          </p:nvSpPr>
          <p:spPr>
            <a:xfrm>
              <a:off x="1381282" y="6048111"/>
              <a:ext cx="558951" cy="285358"/>
            </a:xfrm>
            <a:prstGeom prst="rect">
              <a:avLst/>
            </a:prstGeom>
            <a:noFill/>
          </p:spPr>
          <p:txBody>
            <a:bodyPr wrap="none" lIns="69238" tIns="34619" rIns="69238" bIns="34619" rtlCol="0">
              <a:spAutoFit/>
            </a:bodyPr>
            <a:lstStyle/>
            <a:p>
              <a:r>
                <a:rPr lang="en-US" sz="1400" dirty="0"/>
                <a:t>Likes</a:t>
              </a:r>
            </a:p>
          </p:txBody>
        </p:sp>
        <p:pic>
          <p:nvPicPr>
            <p:cNvPr id="56" name="Picture 55" descr="profile.wmf">
              <a:extLst>
                <a:ext uri="{FF2B5EF4-FFF2-40B4-BE49-F238E27FC236}">
                  <a16:creationId xmlns:a16="http://schemas.microsoft.com/office/drawing/2014/main" id="{3E5470CE-CB31-7E45-8F0D-052DC93F8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3377777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7" name="Picture 56" descr="profile.wmf">
              <a:extLst>
                <a:ext uri="{FF2B5EF4-FFF2-40B4-BE49-F238E27FC236}">
                  <a16:creationId xmlns:a16="http://schemas.microsoft.com/office/drawing/2014/main" id="{0E6A293B-FC85-7E44-88EC-3CC2F7A7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401" y="4057718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8" name="Picture 57" descr="profile.wmf">
              <a:extLst>
                <a:ext uri="{FF2B5EF4-FFF2-40B4-BE49-F238E27FC236}">
                  <a16:creationId xmlns:a16="http://schemas.microsoft.com/office/drawing/2014/main" id="{8DF8C592-4058-B248-A252-CEAF197F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474337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59" name="Picture 58" descr="profile.wmf">
              <a:extLst>
                <a:ext uri="{FF2B5EF4-FFF2-40B4-BE49-F238E27FC236}">
                  <a16:creationId xmlns:a16="http://schemas.microsoft.com/office/drawing/2014/main" id="{3E1DD7BE-5C1B-C540-B03D-539557022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531" y="6286426"/>
              <a:ext cx="168865" cy="190168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3044648-9A8A-6744-B658-BC59E78A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15" b="97011" l="1057" r="99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1719" y="3733536"/>
              <a:ext cx="375047" cy="1667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ED1FACA-7AD6-A24A-B5E9-B22D357B1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8463" y="4890823"/>
              <a:ext cx="308303" cy="496619"/>
            </a:xfrm>
            <a:prstGeom prst="rect">
              <a:avLst/>
            </a:prstGeom>
          </p:spPr>
        </p:pic>
        <p:pic>
          <p:nvPicPr>
            <p:cNvPr id="62" name="Picture 61" descr="388941_232718990122208_1510912199_n.jpg">
              <a:extLst>
                <a:ext uri="{FF2B5EF4-FFF2-40B4-BE49-F238E27FC236}">
                  <a16:creationId xmlns:a16="http://schemas.microsoft.com/office/drawing/2014/main" id="{972E5F04-5ED5-574F-A698-8072F3EF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93156" y="5726642"/>
              <a:ext cx="250031" cy="295837"/>
            </a:xfrm>
            <a:prstGeom prst="rect">
              <a:avLst/>
            </a:prstGeom>
          </p:spPr>
        </p:pic>
        <p:pic>
          <p:nvPicPr>
            <p:cNvPr id="63" name="Picture 62" descr="307630_289732801053580_1277133049_n.jpg">
              <a:extLst>
                <a:ext uri="{FF2B5EF4-FFF2-40B4-BE49-F238E27FC236}">
                  <a16:creationId xmlns:a16="http://schemas.microsoft.com/office/drawing/2014/main" id="{23969B2E-85A0-5545-90CD-B585757C5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4227" y="6134250"/>
              <a:ext cx="258961" cy="428211"/>
            </a:xfrm>
            <a:prstGeom prst="rect">
              <a:avLst/>
            </a:prstGeom>
          </p:spPr>
        </p:pic>
        <p:pic>
          <p:nvPicPr>
            <p:cNvPr id="64" name="Picture 63" descr="Duke_Blue_Devils_logo.svg.png">
              <a:extLst>
                <a:ext uri="{FF2B5EF4-FFF2-40B4-BE49-F238E27FC236}">
                  <a16:creationId xmlns:a16="http://schemas.microsoft.com/office/drawing/2014/main" id="{E4B4D439-3C0F-6044-B822-FC841C31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8429" y="2962011"/>
              <a:ext cx="274759" cy="278606"/>
            </a:xfrm>
            <a:prstGeom prst="rect">
              <a:avLst/>
            </a:prstGeom>
          </p:spPr>
        </p:pic>
        <p:pic>
          <p:nvPicPr>
            <p:cNvPr id="65" name="Picture 64" descr="spy_vs_spy.gif">
              <a:extLst>
                <a:ext uri="{FF2B5EF4-FFF2-40B4-BE49-F238E27FC236}">
                  <a16:creationId xmlns:a16="http://schemas.microsoft.com/office/drawing/2014/main" id="{06DA9EDE-59C1-2440-8521-19BB010B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0" y="4326467"/>
              <a:ext cx="375095" cy="31470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045A30-FD68-744E-B6D3-DE824D948D3A}"/>
              </a:ext>
            </a:extLst>
          </p:cNvPr>
          <p:cNvGrpSpPr/>
          <p:nvPr/>
        </p:nvGrpSpPr>
        <p:grpSpPr>
          <a:xfrm>
            <a:off x="2762960" y="1761192"/>
            <a:ext cx="3022579" cy="2716801"/>
            <a:chOff x="2978171" y="2360600"/>
            <a:chExt cx="3214688" cy="2700338"/>
          </a:xfrm>
        </p:grpSpPr>
        <p:pic>
          <p:nvPicPr>
            <p:cNvPr id="66" name="Picture 65" descr="unorganized-eps-converted-to.pdf">
              <a:extLst>
                <a:ext uri="{FF2B5EF4-FFF2-40B4-BE49-F238E27FC236}">
                  <a16:creationId xmlns:a16="http://schemas.microsoft.com/office/drawing/2014/main" id="{4E65DF36-9AD3-A140-9514-7AD61C3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8171" y="2360600"/>
              <a:ext cx="3214688" cy="2700338"/>
            </a:xfrm>
            <a:prstGeom prst="rect">
              <a:avLst/>
            </a:prstGeom>
            <a:effectLst/>
          </p:spPr>
        </p:pic>
        <p:pic>
          <p:nvPicPr>
            <p:cNvPr id="67" name="Picture 66" descr="people.wmf">
              <a:extLst>
                <a:ext uri="{FF2B5EF4-FFF2-40B4-BE49-F238E27FC236}">
                  <a16:creationId xmlns:a16="http://schemas.microsoft.com/office/drawing/2014/main" id="{6C3C11DC-E1E0-CF41-8197-D523655D7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2484" y="2874950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68" name="Picture 67" descr="pages.wmf">
              <a:extLst>
                <a:ext uri="{FF2B5EF4-FFF2-40B4-BE49-F238E27FC236}">
                  <a16:creationId xmlns:a16="http://schemas.microsoft.com/office/drawing/2014/main" id="{18545E17-8227-C543-A2D2-C31E67133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3406" y="4675175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198085-A1F1-0742-A8D7-D114F12D1E6F}"/>
              </a:ext>
            </a:extLst>
          </p:cNvPr>
          <p:cNvGrpSpPr/>
          <p:nvPr/>
        </p:nvGrpSpPr>
        <p:grpSpPr>
          <a:xfrm>
            <a:off x="5824526" y="1756924"/>
            <a:ext cx="3214688" cy="2700338"/>
            <a:chOff x="5750719" y="2640542"/>
            <a:chExt cx="3214688" cy="2700338"/>
          </a:xfrm>
        </p:grpSpPr>
        <p:pic>
          <p:nvPicPr>
            <p:cNvPr id="71" name="Picture 70" descr="organized-eps-converted-to.pdf">
              <a:extLst>
                <a:ext uri="{FF2B5EF4-FFF2-40B4-BE49-F238E27FC236}">
                  <a16:creationId xmlns:a16="http://schemas.microsoft.com/office/drawing/2014/main" id="{D117F6F6-58F7-E848-971E-8018F3F79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0719" y="2640542"/>
              <a:ext cx="3214688" cy="2700338"/>
            </a:xfrm>
            <a:prstGeom prst="rect">
              <a:avLst/>
            </a:prstGeom>
          </p:spPr>
        </p:pic>
        <p:pic>
          <p:nvPicPr>
            <p:cNvPr id="72" name="Picture 71" descr="people.wmf">
              <a:extLst>
                <a:ext uri="{FF2B5EF4-FFF2-40B4-BE49-F238E27FC236}">
                  <a16:creationId xmlns:a16="http://schemas.microsoft.com/office/drawing/2014/main" id="{B780FC57-A242-934A-8FFE-EADF2686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1453" y="3154892"/>
              <a:ext cx="267891" cy="235443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pic>
          <p:nvPicPr>
            <p:cNvPr id="73" name="Picture 72" descr="pages.wmf">
              <a:extLst>
                <a:ext uri="{FF2B5EF4-FFF2-40B4-BE49-F238E27FC236}">
                  <a16:creationId xmlns:a16="http://schemas.microsoft.com/office/drawing/2014/main" id="{85F85554-ADB7-1B4B-AC20-C09A3C9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0266" y="4955117"/>
              <a:ext cx="228175" cy="305231"/>
            </a:xfrm>
            <a:prstGeom prst="rect">
              <a:avLst/>
            </a:prstGeom>
            <a:effectLst>
              <a:outerShdw dist="38100" dir="2700000">
                <a:srgbClr val="000000">
                  <a:alpha val="5000"/>
                </a:srgbClr>
              </a:outerShdw>
            </a:effec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9EABFCF-84C6-E340-AF94-88B09953000D}"/>
                </a:ext>
              </a:extLst>
            </p:cNvPr>
            <p:cNvSpPr/>
            <p:nvPr/>
          </p:nvSpPr>
          <p:spPr bwMode="auto">
            <a:xfrm>
              <a:off x="6447234" y="3669242"/>
              <a:ext cx="321469" cy="321469"/>
            </a:xfrm>
            <a:prstGeom prst="rect">
              <a:avLst/>
            </a:prstGeom>
            <a:solidFill>
              <a:srgbClr val="E4B9BA">
                <a:alpha val="50000"/>
              </a:srgbClr>
            </a:solidFill>
            <a:ln w="3175" cap="flat" cmpd="sng" algn="ctr">
              <a:solidFill>
                <a:srgbClr val="953235"/>
              </a:solidFill>
              <a:prstDash val="solid"/>
              <a:round/>
              <a:headEnd type="arrow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70FEF6D-4272-8C4E-AE0A-E09AB249C467}"/>
              </a:ext>
            </a:extLst>
          </p:cNvPr>
          <p:cNvCxnSpPr/>
          <p:nvPr/>
        </p:nvCxnSpPr>
        <p:spPr bwMode="auto">
          <a:xfrm flipH="1" flipV="1">
            <a:off x="2609340" y="4023236"/>
            <a:ext cx="1768078" cy="1028700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14FC67-82EC-724F-B3DD-1A2E7C46BF51}"/>
              </a:ext>
            </a:extLst>
          </p:cNvPr>
          <p:cNvCxnSpPr>
            <a:cxnSpLocks/>
            <a:stCxn id="78" idx="0"/>
          </p:cNvCxnSpPr>
          <p:nvPr/>
        </p:nvCxnSpPr>
        <p:spPr bwMode="auto">
          <a:xfrm flipV="1">
            <a:off x="5003198" y="3107093"/>
            <a:ext cx="1430164" cy="1970308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457620-99B5-D646-8C41-05143009EA1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6449" y="2785624"/>
            <a:ext cx="1899801" cy="2259079"/>
          </a:xfrm>
          <a:prstGeom prst="straightConnector1">
            <a:avLst/>
          </a:prstGeom>
          <a:solidFill>
            <a:srgbClr val="F0C423"/>
          </a:solidFill>
          <a:ln w="25400" cap="flat" cmpd="sng" algn="ctr">
            <a:solidFill>
              <a:srgbClr val="953235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DD61AE8-094A-BA43-9F96-FF5CFBC8C55F}"/>
              </a:ext>
            </a:extLst>
          </p:cNvPr>
          <p:cNvSpPr txBox="1"/>
          <p:nvPr/>
        </p:nvSpPr>
        <p:spPr>
          <a:xfrm>
            <a:off x="2795583" y="5077401"/>
            <a:ext cx="4415230" cy="500801"/>
          </a:xfrm>
          <a:prstGeom prst="rect">
            <a:avLst/>
          </a:prstGeom>
          <a:noFill/>
        </p:spPr>
        <p:txBody>
          <a:bodyPr wrap="none" lIns="69238" tIns="34619" rIns="69238" bIns="34619" rtlCol="0">
            <a:spAutoFit/>
          </a:bodyPr>
          <a:lstStyle/>
          <a:p>
            <a:r>
              <a:rPr lang="en-US" sz="2800" dirty="0">
                <a:solidFill>
                  <a:srgbClr val="953235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Suspicious Lockstep Behavior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5448D32-0A55-CF4C-B781-ADF6210C6D19}"/>
              </a:ext>
            </a:extLst>
          </p:cNvPr>
          <p:cNvGrpSpPr/>
          <p:nvPr/>
        </p:nvGrpSpPr>
        <p:grpSpPr>
          <a:xfrm>
            <a:off x="8299438" y="1226759"/>
            <a:ext cx="739776" cy="856812"/>
            <a:chOff x="7840266" y="5598055"/>
            <a:chExt cx="1017984" cy="980967"/>
          </a:xfrm>
        </p:grpSpPr>
        <p:pic>
          <p:nvPicPr>
            <p:cNvPr id="82" name="Picture 81" descr="calendar.tiff">
              <a:extLst>
                <a:ext uri="{FF2B5EF4-FFF2-40B4-BE49-F238E27FC236}">
                  <a16:creationId xmlns:a16="http://schemas.microsoft.com/office/drawing/2014/main" id="{DBAEB05D-0424-304D-BE78-81A9515E3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0266" y="5598055"/>
              <a:ext cx="1017984" cy="98096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B995D9-2AF9-9147-9A38-1DAAAED5AC04}"/>
                </a:ext>
              </a:extLst>
            </p:cNvPr>
            <p:cNvSpPr/>
            <p:nvPr/>
          </p:nvSpPr>
          <p:spPr bwMode="auto">
            <a:xfrm>
              <a:off x="7840266" y="5877518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953235">
                    <a:alpha val="64000"/>
                  </a:srgbClr>
                </a:gs>
                <a:gs pos="100000">
                  <a:srgbClr val="D59B3A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C5DAD5-2FFE-2A43-9048-252395617430}"/>
                </a:ext>
              </a:extLst>
            </p:cNvPr>
            <p:cNvSpPr/>
            <p:nvPr/>
          </p:nvSpPr>
          <p:spPr bwMode="auto">
            <a:xfrm>
              <a:off x="7840266" y="6016392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D59B3A">
                    <a:alpha val="64000"/>
                  </a:srgbClr>
                </a:gs>
                <a:gs pos="100000">
                  <a:srgbClr val="5A8039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C694D9-CC31-8D48-BF36-DDC29E63D1A8}"/>
                </a:ext>
              </a:extLst>
            </p:cNvPr>
            <p:cNvSpPr/>
            <p:nvPr/>
          </p:nvSpPr>
          <p:spPr bwMode="auto">
            <a:xfrm>
              <a:off x="7840266" y="6155267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5A8039">
                    <a:alpha val="64000"/>
                  </a:srgbClr>
                </a:gs>
                <a:gs pos="100000">
                  <a:srgbClr val="314B6F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7E87822-3086-6D49-924B-B4B63CE48012}"/>
                </a:ext>
              </a:extLst>
            </p:cNvPr>
            <p:cNvSpPr/>
            <p:nvPr/>
          </p:nvSpPr>
          <p:spPr bwMode="auto">
            <a:xfrm>
              <a:off x="7840266" y="6294141"/>
              <a:ext cx="1017984" cy="138875"/>
            </a:xfrm>
            <a:prstGeom prst="rect">
              <a:avLst/>
            </a:prstGeom>
            <a:gradFill flip="none" rotWithShape="1">
              <a:gsLst>
                <a:gs pos="0">
                  <a:srgbClr val="314B6F">
                    <a:alpha val="64000"/>
                  </a:srgbClr>
                </a:gs>
                <a:gs pos="100000">
                  <a:srgbClr val="712E4C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0955DC5-5C79-5C46-AB75-29FAFF9BE1AA}"/>
                </a:ext>
              </a:extLst>
            </p:cNvPr>
            <p:cNvSpPr/>
            <p:nvPr/>
          </p:nvSpPr>
          <p:spPr bwMode="auto">
            <a:xfrm>
              <a:off x="7840266" y="6433016"/>
              <a:ext cx="482203" cy="138875"/>
            </a:xfrm>
            <a:prstGeom prst="rect">
              <a:avLst/>
            </a:prstGeom>
            <a:gradFill flip="none" rotWithShape="1">
              <a:gsLst>
                <a:gs pos="0">
                  <a:srgbClr val="712E4C">
                    <a:alpha val="64000"/>
                  </a:srgbClr>
                </a:gs>
                <a:gs pos="100000">
                  <a:srgbClr val="953235">
                    <a:alpha val="64000"/>
                  </a:srgbClr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69238" tIns="34619" rIns="69238" bIns="34619" numCol="1" rtlCol="0" anchor="t" anchorCtr="0" compatLnSpc="1">
              <a:prstTxWarp prst="textNoShape">
                <a:avLst/>
              </a:prstTxWarp>
            </a:bodyPr>
            <a:lstStyle/>
            <a:p>
              <a:pPr algn="l" defTabSz="692384">
                <a:lnSpc>
                  <a:spcPct val="90000"/>
                </a:lnSpc>
              </a:pPr>
              <a:endParaRPr kumimoji="0" lang="en-US" sz="14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280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463821" y="2708729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F447AA-BE23-0146-9A04-725CAA58E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209886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43A82103-8E4E-7744-B2A8-FD2442A80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968" y="3511340"/>
            <a:ext cx="2525398" cy="28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s://sites.google.com/site/bryanperozzi/home/bp-small.png?height=239&amp;width=300">
            <a:extLst>
              <a:ext uri="{FF2B5EF4-FFF2-40B4-BE49-F238E27FC236}">
                <a16:creationId xmlns:a16="http://schemas.microsoft.com/office/drawing/2014/main" id="{5F28DC21-219B-8748-A140-2338947F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27" y="5259914"/>
            <a:ext cx="989682" cy="7910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396526"/>
            <a:ext cx="8910117" cy="685800"/>
          </a:xfrm>
        </p:spPr>
        <p:txBody>
          <a:bodyPr/>
          <a:lstStyle/>
          <a:p>
            <a:r>
              <a:rPr lang="en-US" sz="3600" dirty="0"/>
              <a:t>AMEN: Anomalous attributed subgraphs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E86DC-0A9E-404D-801C-EEF10B86AAED}"/>
              </a:ext>
            </a:extLst>
          </p:cNvPr>
          <p:cNvSpPr txBox="1"/>
          <p:nvPr/>
        </p:nvSpPr>
        <p:spPr>
          <a:xfrm>
            <a:off x="41454" y="6046881"/>
            <a:ext cx="9092107" cy="769441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Anomaly Ranking of Attributed Neighborhoods. </a:t>
            </a:r>
            <a:b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Perozzi</a:t>
            </a:r>
            <a:r>
              <a:rPr lang="en-US" alt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&amp;  Leman Akoglu. SIAM SDM 2016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A581BB-325A-504D-9021-F90786A7F889}"/>
              </a:ext>
            </a:extLst>
          </p:cNvPr>
          <p:cNvSpPr/>
          <p:nvPr/>
        </p:nvSpPr>
        <p:spPr bwMode="auto">
          <a:xfrm>
            <a:off x="6864439" y="23611"/>
            <a:ext cx="227956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F1C779-F467-AD42-B89F-CE10F7F35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413" y="1103967"/>
            <a:ext cx="6686550" cy="5441295"/>
          </a:xfrm>
        </p:spPr>
        <p:txBody>
          <a:bodyPr/>
          <a:lstStyle/>
          <a:p>
            <a:pPr>
              <a:spcBef>
                <a:spcPts val="432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Given an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attributed subgraph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	         </a:t>
            </a:r>
            <a:b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</a:b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   how to quantify </a:t>
            </a:r>
            <a:r>
              <a:rPr lang="en-US" sz="3000" dirty="0">
                <a:solidFill>
                  <a:srgbClr val="3366FF"/>
                </a:solidFill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“normality”</a:t>
            </a: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?</a:t>
            </a:r>
          </a:p>
          <a:p>
            <a:pPr lvl="1">
              <a:spcBef>
                <a:spcPts val="12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Internal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density AND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attribute coherence</a:t>
            </a:r>
          </a:p>
          <a:p>
            <a:pPr lvl="3">
              <a:spcBef>
                <a:spcPts val="75"/>
              </a:spcBef>
              <a:buFont typeface="Wingdings" charset="0"/>
              <a:buChar char="v"/>
            </a:pPr>
            <a:r>
              <a:rPr lang="en-US" sz="30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</a:rPr>
              <a:t> neighborhood “focus”</a:t>
            </a:r>
            <a:endParaRPr lang="en-US" altLang="ja-JP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  <a:p>
            <a:pPr lvl="1"/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Boundary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structural sparsity, OR</a:t>
            </a:r>
          </a:p>
          <a:p>
            <a:pPr lvl="2">
              <a:spcBef>
                <a:spcPts val="75"/>
              </a:spcBef>
            </a:pPr>
            <a:r>
              <a:rPr lang="en-US" sz="3000" dirty="0">
                <a:latin typeface="Gill Sans" panose="020B0502020104020203" pitchFamily="34" charset="-79"/>
                <a:ea typeface="MS PGothic" charset="0"/>
                <a:cs typeface="Gill Sans" panose="020B0502020104020203" pitchFamily="34" charset="-79"/>
              </a:rPr>
              <a:t>different “focus”</a:t>
            </a:r>
            <a:endParaRPr lang="en-US" altLang="ja-JP" sz="30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</a:endParaRPr>
          </a:p>
          <a:p>
            <a:endParaRPr lang="en-US" sz="3000" dirty="0">
              <a:latin typeface="Gill Sans" panose="020B0502020104020203" pitchFamily="34" charset="-79"/>
              <a:ea typeface="MS PGothic" charset="0"/>
              <a:cs typeface="Gill Sans" panose="020B0502020104020203" pitchFamily="34" charset="-79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8F82176F-26E4-7246-9DD8-24D10060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201" y="1784434"/>
            <a:ext cx="7761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high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B0C5607-3562-E441-AD6C-2F272377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0575" y="3874641"/>
            <a:ext cx="722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prstClr val="black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low</a:t>
            </a:r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2B3C21DF-6A6C-2147-B015-9EDD22B38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380" y="1045844"/>
            <a:ext cx="2070100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A7F8FF-4A81-004A-A29A-5304F8E906D5}"/>
              </a:ext>
            </a:extLst>
          </p:cNvPr>
          <p:cNvSpPr/>
          <p:nvPr/>
        </p:nvSpPr>
        <p:spPr bwMode="auto">
          <a:xfrm>
            <a:off x="4165600" y="23611"/>
            <a:ext cx="49784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Subgraph-level, Community-based</a:t>
            </a:r>
          </a:p>
        </p:txBody>
      </p:sp>
      <p:pic>
        <p:nvPicPr>
          <p:cNvPr id="16" name="Picture 4" descr="LemanAkoglu.jpeg">
            <a:extLst>
              <a:ext uri="{FF2B5EF4-FFF2-40B4-BE49-F238E27FC236}">
                <a16:creationId xmlns:a16="http://schemas.microsoft.com/office/drawing/2014/main" id="{D8960CEA-7ECB-E543-8923-88CAA96D9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32888" y="5281557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574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899912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812" y="3600450"/>
            <a:ext cx="104067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Main 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ideas</a:t>
            </a:r>
          </a:p>
          <a:p>
            <a:pPr eaLnBrk="1" hangingPunct="1"/>
            <a:endParaRPr lang="en-US" altLang="en-US" sz="2800" b="1" dirty="0">
              <a:solidFill>
                <a:schemeClr val="accent5">
                  <a:lumMod val="50000"/>
                </a:schemeClr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1994661B-5295-DC42-B9DB-41BF13210D53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6094851" y="1751208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D82C8-493F-BD4F-B4F1-E32978FBB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21708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1434921"/>
            <a:ext cx="8668299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Given a set or sequence of (plain or attributed)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 unusual graphs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Main ideas: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 (graph-level features, kernels)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([emergence of] rare subgraphs)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 (frequent motifs)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 dirty="0"/>
              <a:t>L. Akoglu, M. </a:t>
            </a:r>
            <a:r>
              <a:rPr lang="fi-FI" dirty="0" err="1"/>
              <a:t>McGlohon</a:t>
            </a:r>
            <a:r>
              <a:rPr lang="fi-FI" dirty="0"/>
              <a:t>,  C. </a:t>
            </a:r>
            <a:r>
              <a:rPr lang="fi-FI" dirty="0" err="1"/>
              <a:t>Faloutsos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EBB69-6C9E-F649-BA4D-3DB3E6A1D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095995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5536-D0BA-3147-B0E9-E7F1699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8" y="566058"/>
            <a:ext cx="8302172" cy="685800"/>
          </a:xfrm>
        </p:spPr>
        <p:txBody>
          <a:bodyPr/>
          <a:lstStyle/>
          <a:p>
            <a:r>
              <a:rPr lang="en-US" sz="4000" dirty="0"/>
              <a:t>Graph-level</a:t>
            </a:r>
            <a:r>
              <a:rPr lang="en-US" dirty="0"/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Anomalies: Key ideas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98E2-57BC-944E-A528-D837D273B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98" y="1151842"/>
            <a:ext cx="8621488" cy="4648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Similarity-based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Lots of work on graph similarity. Focus: streaming graph representation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Manzoor, E.,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Milajerdi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S. M., &amp; Akoglu, L. (KDD 2016). Fast memory-efficient anomaly detection in streaming heterogeneous graphs.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Subgraph-based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Eswaran, D.,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Guha, S., &amp; Mishra, N. (KDD 2018). Spotlight: Detecting anomalies in streaming graphs.</a:t>
            </a:r>
          </a:p>
          <a:p>
            <a:pPr lvl="1">
              <a:spcBef>
                <a:spcPts val="0"/>
              </a:spcBef>
            </a:pP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Hooi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B., Akoglu, L., Eswaran, D., Pandey, A.,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Jereminov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M., Pileggi, L., &amp;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 (CIKM 2018).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Changedar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localized change detection for sensor data on a graph..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Compression-based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Noble C. C., Cook D. J. (KDD 2003) Graph-based anomaly detection. 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Sun, J.,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Faloutsos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, C., Papadimitriou, S., &amp; Yu, P. S. (KDD 2007). 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Graphscope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: parameter-free mining of large time-evolving graphs.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Nguyen, H. T., Liang, P. J., &amp; Akoglu, L. (</a:t>
            </a:r>
            <a:r>
              <a:rPr lang="en-US" sz="18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arXiv</a:t>
            </a:r>
            <a:r>
              <a:rPr lang="en-US" sz="1800" dirty="0">
                <a:latin typeface="Gill Sans" panose="020B0502020104020203" pitchFamily="34" charset="-79"/>
                <a:cs typeface="Gill Sans" panose="020B0502020104020203" pitchFamily="34" charset="-79"/>
              </a:rPr>
              <a:t> preprint arXiv:2010.03600  2020). Anomaly Detection in Large Labeled Multi-Graph Databases.</a:t>
            </a:r>
          </a:p>
          <a:p>
            <a:pPr lvl="1">
              <a:spcBef>
                <a:spcPts val="0"/>
              </a:spcBef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DCB81-0F04-0C42-B5E8-96068510B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41ADF-5819-384C-9146-8BCDC2E8E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F89D4-D9F5-CF44-8800-251A8E74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23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831987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73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Command-flow 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graphs</a:t>
            </a:r>
            <a:endParaRPr lang="en-US" sz="2400" dirty="0">
              <a:latin typeface="Gill Sans" panose="020B0502020104020203" pitchFamily="34" charset="-79"/>
              <a:ea typeface="ＭＳ Ｐゴシック" charset="0"/>
              <a:cs typeface="Gill Sans" panose="020B0502020104020203" pitchFamily="34" charset="-79"/>
              <a:sym typeface="Gill Sans SemiBold" charset="0"/>
            </a:endParaRP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6BDE1F-7BF4-894C-8420-0A36A5E2B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717" y="3121012"/>
            <a:ext cx="2455241" cy="955731"/>
          </a:xfrm>
          <a:prstGeom prst="rect">
            <a:avLst/>
          </a:prstGeom>
        </p:spPr>
      </p:pic>
      <p:pic>
        <p:nvPicPr>
          <p:cNvPr id="30" name="Picture 126" descr="flow-1.pdf">
            <a:extLst>
              <a:ext uri="{FF2B5EF4-FFF2-40B4-BE49-F238E27FC236}">
                <a16:creationId xmlns:a16="http://schemas.microsoft.com/office/drawing/2014/main" id="{F8951355-4AA7-6F4F-A7BE-BBE99B3BF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43" y="1650838"/>
            <a:ext cx="3339276" cy="1318296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7" descr="flow-2.pdf">
            <a:extLst>
              <a:ext uri="{FF2B5EF4-FFF2-40B4-BE49-F238E27FC236}">
                <a16:creationId xmlns:a16="http://schemas.microsoft.com/office/drawing/2014/main" id="{1CC1CA66-41ED-6241-822D-7BA928D874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572" y="1622014"/>
            <a:ext cx="2573228" cy="1371090"/>
          </a:xfrm>
          <a:prstGeom prst="rect">
            <a:avLst/>
          </a:prstGeom>
          <a:noFill/>
          <a:ln w="38100">
            <a:solidFill>
              <a:srgbClr val="000000"/>
            </a:solidFill>
            <a:miter lim="400000"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1373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0" y="637732"/>
            <a:ext cx="7772400" cy="685800"/>
          </a:xfrm>
        </p:spPr>
        <p:txBody>
          <a:bodyPr/>
          <a:lstStyle/>
          <a:p>
            <a:r>
              <a:rPr lang="en-US" sz="3600" dirty="0" err="1"/>
              <a:t>StreamSpot</a:t>
            </a:r>
            <a:r>
              <a:rPr lang="en-US" sz="3600" dirty="0"/>
              <a:t>: Anomalies in Streaming Heterogeneous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41454" y="5649651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Memory-Efficient Anomaly Detection in Streaming Heterogeneous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Emaad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 Manzoor,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Sadegh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Milajerdi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Akoglu. KDD 2016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920343" y="23611"/>
            <a:ext cx="42236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Similarity-based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023849-ED3D-BC4D-A05D-0C10D5E4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14" y="3176919"/>
            <a:ext cx="4785501" cy="1529095"/>
          </a:xfrm>
          <a:prstGeom prst="rect">
            <a:avLst/>
          </a:prstGeom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3597A770-541D-4148-8547-C112657B7933}"/>
              </a:ext>
            </a:extLst>
          </p:cNvPr>
          <p:cNvSpPr>
            <a:spLocks/>
          </p:cNvSpPr>
          <p:nvPr/>
        </p:nvSpPr>
        <p:spPr bwMode="auto">
          <a:xfrm>
            <a:off x="335452" y="4424624"/>
            <a:ext cx="5393703" cy="63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Clustering-based</a:t>
            </a:r>
          </a:p>
          <a:p>
            <a:pPr algn="l">
              <a:lnSpc>
                <a:spcPct val="60000"/>
              </a:lnSpc>
              <a:spcBef>
                <a:spcPts val="844"/>
              </a:spcBef>
              <a:defRPr/>
            </a:pPr>
            <a:r>
              <a:rPr lang="en-US" sz="2400" dirty="0">
                <a:solidFill>
                  <a:schemeClr val="accent4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Anomaly Detection</a:t>
            </a:r>
          </a:p>
        </p:txBody>
      </p:sp>
      <p:pic>
        <p:nvPicPr>
          <p:cNvPr id="21" name="Picture 4" descr="centroid-based-clustering.pdf">
            <a:extLst>
              <a:ext uri="{FF2B5EF4-FFF2-40B4-BE49-F238E27FC236}">
                <a16:creationId xmlns:a16="http://schemas.microsoft.com/office/drawing/2014/main" id="{F662146C-9924-6A41-BD7D-11659FB7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46" y="4565586"/>
            <a:ext cx="4066117" cy="105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5">
            <a:extLst>
              <a:ext uri="{FF2B5EF4-FFF2-40B4-BE49-F238E27FC236}">
                <a16:creationId xmlns:a16="http://schemas.microsoft.com/office/drawing/2014/main" id="{81C94EC0-807F-A445-BD68-39053CC120C3}"/>
              </a:ext>
            </a:extLst>
          </p:cNvPr>
          <p:cNvSpPr>
            <a:spLocks/>
          </p:cNvSpPr>
          <p:nvPr/>
        </p:nvSpPr>
        <p:spPr bwMode="auto">
          <a:xfrm>
            <a:off x="335452" y="3386335"/>
            <a:ext cx="3743947" cy="66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lnSpc>
                <a:spcPct val="80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Streaming &amp; bounded </a:t>
            </a: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representation</a:t>
            </a:r>
          </a:p>
        </p:txBody>
      </p:sp>
      <p:sp>
        <p:nvSpPr>
          <p:cNvPr id="23" name="Rectangle 52">
            <a:extLst>
              <a:ext uri="{FF2B5EF4-FFF2-40B4-BE49-F238E27FC236}">
                <a16:creationId xmlns:a16="http://schemas.microsoft.com/office/drawing/2014/main" id="{70EA5946-DE49-9E4D-A7E0-5DC41613783F}"/>
              </a:ext>
            </a:extLst>
          </p:cNvPr>
          <p:cNvSpPr>
            <a:spLocks/>
          </p:cNvSpPr>
          <p:nvPr/>
        </p:nvSpPr>
        <p:spPr bwMode="auto">
          <a:xfrm>
            <a:off x="335452" y="1679384"/>
            <a:ext cx="2993536" cy="10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5719" tIns="35719" rIns="35719" bIns="35719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Graph similarity</a:t>
            </a:r>
            <a:br>
              <a:rPr lang="en-US" sz="2400" dirty="0">
                <a:solidFill>
                  <a:srgbClr val="C82506"/>
                </a:solidFill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via k-subgraph</a:t>
            </a:r>
            <a:b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</a:br>
            <a:r>
              <a:rPr lang="en-US" sz="2400" dirty="0">
                <a:latin typeface="Gill Sans" panose="020B0502020104020203" pitchFamily="34" charset="-79"/>
                <a:ea typeface="ＭＳ Ｐゴシック" charset="0"/>
                <a:cs typeface="Gill Sans" panose="020B0502020104020203" pitchFamily="34" charset="-79"/>
                <a:sym typeface="Gill Sans SemiBold" charset="0"/>
              </a:rPr>
              <a:t>frequencies</a:t>
            </a:r>
          </a:p>
        </p:txBody>
      </p:sp>
      <p:pic>
        <p:nvPicPr>
          <p:cNvPr id="25" name="Picture 3" descr="emanzoor.jpg">
            <a:extLst>
              <a:ext uri="{FF2B5EF4-FFF2-40B4-BE49-F238E27FC236}">
                <a16:creationId xmlns:a16="http://schemas.microsoft.com/office/drawing/2014/main" id="{88E72846-6A13-004D-95C1-21EE8DDC1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189" y="4906902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4" descr="LemanAkoglu.jpeg">
            <a:extLst>
              <a:ext uri="{FF2B5EF4-FFF2-40B4-BE49-F238E27FC236}">
                <a16:creationId xmlns:a16="http://schemas.microsoft.com/office/drawing/2014/main" id="{23505E2D-2D85-E942-9C34-E319ACD71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375650" y="4899719"/>
            <a:ext cx="768350" cy="77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5" descr="sadegh.jpg">
            <a:extLst>
              <a:ext uri="{FF2B5EF4-FFF2-40B4-BE49-F238E27FC236}">
                <a16:creationId xmlns:a16="http://schemas.microsoft.com/office/drawing/2014/main" id="{FF72CAEA-8DBE-BB4D-B22A-5BFF3AAF1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75" y="4876740"/>
            <a:ext cx="76835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054C7-2753-604E-B1B7-652A4DA8C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666" y="1650838"/>
            <a:ext cx="3341926" cy="12218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F720D44-BD38-AB42-A822-519CFD8115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823" y="1721667"/>
            <a:ext cx="3185135" cy="1095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6BDE1F-7BF4-894C-8420-0A36A5E2B1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7717" y="3121012"/>
            <a:ext cx="2455241" cy="9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878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C31C44BC-1062-B643-A59C-6F885816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629022"/>
            <a:ext cx="6672837" cy="195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766" y="553999"/>
            <a:ext cx="9620743" cy="685800"/>
          </a:xfrm>
        </p:spPr>
        <p:txBody>
          <a:bodyPr/>
          <a:lstStyle/>
          <a:p>
            <a:r>
              <a:rPr lang="en-US" sz="3600" dirty="0" err="1"/>
              <a:t>SpotLight</a:t>
            </a:r>
            <a:r>
              <a:rPr lang="en-US" sz="3600" dirty="0"/>
              <a:t>: Anomalies in Streaming Graphs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977" y="561013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Spot-Light: Detecting Anomalies in Streaming Graphs.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Christos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Sudipto</a:t>
            </a: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Guha, Nina Mishra. KDD 2018.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4BA9C78D-484B-E448-BAFF-EEC45E6BD3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45408" y="4969424"/>
            <a:ext cx="535058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DBEC573-9B91-DD43-8584-3935CEC12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876" y="4969424"/>
            <a:ext cx="541413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91922269-5557-214C-B50E-F1204FE542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212" y="4969424"/>
            <a:ext cx="530085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6CF5AFA-4543-5C4A-9D67-E08996200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49" y="4969424"/>
            <a:ext cx="482511" cy="640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40711EB-7AF1-734A-B875-B691812B5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191" y="2095554"/>
            <a:ext cx="2460478" cy="95777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36F6188-8953-134E-88AC-20F1155F1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155" y="1457383"/>
            <a:ext cx="768350" cy="276009"/>
          </a:xfrm>
          <a:prstGeom prst="rect">
            <a:avLst/>
          </a:prstGeom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5DFB1E4-F73C-8C4E-A0D4-392692F8193E}"/>
              </a:ext>
            </a:extLst>
          </p:cNvPr>
          <p:cNvGrpSpPr/>
          <p:nvPr/>
        </p:nvGrpSpPr>
        <p:grpSpPr>
          <a:xfrm>
            <a:off x="336550" y="1263213"/>
            <a:ext cx="5415513" cy="2237756"/>
            <a:chOff x="336550" y="1437216"/>
            <a:chExt cx="4508500" cy="1892300"/>
          </a:xfrm>
        </p:grpSpPr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B70BC8DF-BE9D-884E-903B-3467B7A1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550" y="1437216"/>
              <a:ext cx="4508500" cy="189230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5E9F8F8F-AFD2-D844-8903-08969FE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8062" y="1508656"/>
              <a:ext cx="1224669" cy="721680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07CFA2EF-E731-1645-A729-B2D9DCA59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8587" y="1233394"/>
            <a:ext cx="3568700" cy="686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932DB38-A2C9-8946-8FDB-D91474AFB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5861" y="1398429"/>
            <a:ext cx="922925" cy="32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6C57D-2E12-AF4F-B221-AD3E7AF0F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766052">
            <a:off x="4832488" y="2672415"/>
            <a:ext cx="1781964" cy="2969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128DB3-2F6E-CD40-9171-D670996EC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3513" y="2982403"/>
            <a:ext cx="922925" cy="3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976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8" y="494534"/>
            <a:ext cx="9015414" cy="685800"/>
          </a:xfrm>
        </p:spPr>
        <p:txBody>
          <a:bodyPr/>
          <a:lstStyle/>
          <a:p>
            <a:r>
              <a:rPr lang="en-US" sz="3600" dirty="0" err="1"/>
              <a:t>ChangeDAR</a:t>
            </a:r>
            <a:r>
              <a:rPr lang="en-US" sz="3600" dirty="0"/>
              <a:t>: Localized Change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37605" y="5818726"/>
            <a:ext cx="9092107" cy="1015663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Localized Change Detection for Sensor Data on a Graph. </a:t>
            </a:r>
            <a:r>
              <a:rPr lang="en-US" altLang="en-US" sz="20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</a:t>
            </a:r>
            <a:r>
              <a:rPr lang="en-US" altLang="en-US" sz="2000" b="1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Hooi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Leman Akoglu,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Dhivya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Eswaran, Hyun Ah Song,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Amritanshu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Pandey, Marko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Jereminov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Larry Pileggi, Christos </a:t>
            </a:r>
            <a:r>
              <a:rPr lang="en-US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Faloutsos</a:t>
            </a:r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CIKM 2018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818743" y="23611"/>
            <a:ext cx="4325258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Subgraph-based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6015E8-AB8D-4A47-BAE8-4FAA950B5AFB}"/>
              </a:ext>
            </a:extLst>
          </p:cNvPr>
          <p:cNvGrpSpPr/>
          <p:nvPr/>
        </p:nvGrpSpPr>
        <p:grpSpPr>
          <a:xfrm>
            <a:off x="-2186433" y="1891070"/>
            <a:ext cx="6372671" cy="4228541"/>
            <a:chOff x="390614" y="1243529"/>
            <a:chExt cx="7878292" cy="55448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84DAA5-FEB7-2944-8BBC-A08FFC335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5116" y="1243529"/>
              <a:ext cx="4793790" cy="554489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B500E6D-A763-9041-91E9-C071EFF8FC46}"/>
                </a:ext>
              </a:extLst>
            </p:cNvPr>
            <p:cNvCxnSpPr/>
            <p:nvPr/>
          </p:nvCxnSpPr>
          <p:spPr>
            <a:xfrm flipV="1">
              <a:off x="4012473" y="2117657"/>
              <a:ext cx="1302485" cy="1693942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FDD124-C113-F64C-A0C6-EEF27F7BD6A6}"/>
                </a:ext>
              </a:extLst>
            </p:cNvPr>
            <p:cNvSpPr/>
            <p:nvPr/>
          </p:nvSpPr>
          <p:spPr>
            <a:xfrm>
              <a:off x="390614" y="5073169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CE944-D311-E940-A2DA-5E0DF9FB0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1328" y="4088150"/>
              <a:ext cx="236759" cy="236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99D318-DC15-B44C-A019-8954348B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9632" y="1888977"/>
              <a:ext cx="306628" cy="30662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4EDEE9-BC00-D545-BC5A-223AC07D3EE7}"/>
              </a:ext>
            </a:extLst>
          </p:cNvPr>
          <p:cNvSpPr txBox="1"/>
          <p:nvPr/>
        </p:nvSpPr>
        <p:spPr>
          <a:xfrm>
            <a:off x="-577973" y="1337054"/>
            <a:ext cx="522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Voltage Network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E6A42-487E-E448-8DD0-DCACF5915626}"/>
              </a:ext>
            </a:extLst>
          </p:cNvPr>
          <p:cNvGrpSpPr/>
          <p:nvPr/>
        </p:nvGrpSpPr>
        <p:grpSpPr>
          <a:xfrm>
            <a:off x="4430251" y="1324173"/>
            <a:ext cx="4088612" cy="4187311"/>
            <a:chOff x="4640752" y="1364114"/>
            <a:chExt cx="4088612" cy="41873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BF08AF9-11C2-5D4A-8871-41F0326096AD}"/>
                </a:ext>
              </a:extLst>
            </p:cNvPr>
            <p:cNvSpPr/>
            <p:nvPr/>
          </p:nvSpPr>
          <p:spPr>
            <a:xfrm>
              <a:off x="6798458" y="1969628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83A620-C162-B246-9F17-B96BCC8219B7}"/>
                </a:ext>
              </a:extLst>
            </p:cNvPr>
            <p:cNvSpPr/>
            <p:nvPr/>
          </p:nvSpPr>
          <p:spPr>
            <a:xfrm>
              <a:off x="6794247" y="3138115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9E2A2D-0C10-9748-A86B-01C51DBA0C7B}"/>
                </a:ext>
              </a:extLst>
            </p:cNvPr>
            <p:cNvSpPr/>
            <p:nvPr/>
          </p:nvSpPr>
          <p:spPr>
            <a:xfrm>
              <a:off x="6725667" y="5002990"/>
              <a:ext cx="137160" cy="13716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B43E31-8F96-5E4B-A1FF-B5A88F837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8897" y="1861472"/>
              <a:ext cx="3410467" cy="85261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F7DF8A-04DA-2E43-99BB-6DCCF1ADB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6084" y="2767441"/>
              <a:ext cx="3364992" cy="8412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5AE897-905E-9A48-B727-085118DBA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796" y="4701033"/>
              <a:ext cx="3401568" cy="85039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B961722-A93E-0546-B3A2-42BF394C1987}"/>
                </a:ext>
              </a:extLst>
            </p:cNvPr>
            <p:cNvGrpSpPr/>
            <p:nvPr/>
          </p:nvGrpSpPr>
          <p:grpSpPr>
            <a:xfrm>
              <a:off x="6558226" y="1364114"/>
              <a:ext cx="586079" cy="572381"/>
              <a:chOff x="1137325" y="2332458"/>
              <a:chExt cx="586079" cy="5723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96E198-63FE-DB43-9EC9-93A9C9F0E10F}"/>
                  </a:ext>
                </a:extLst>
              </p:cNvPr>
              <p:cNvSpPr txBox="1"/>
              <p:nvPr/>
            </p:nvSpPr>
            <p:spPr>
              <a:xfrm>
                <a:off x="1137325" y="2332458"/>
                <a:ext cx="586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>
                    <a:solidFill>
                      <a:srgbClr val="00B050"/>
                    </a:solidFill>
                    <a:latin typeface="Calibri" charset="0"/>
                    <a:ea typeface="Calibri" charset="0"/>
                    <a:cs typeface="Calibri" charset="0"/>
                  </a:rPr>
                  <a:t>t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09E9AC-0301-7D4E-8E8A-D53BC470D977}"/>
                  </a:ext>
                </a:extLst>
              </p:cNvPr>
              <p:cNvCxnSpPr/>
              <p:nvPr/>
            </p:nvCxnSpPr>
            <p:spPr>
              <a:xfrm>
                <a:off x="1446137" y="2721959"/>
                <a:ext cx="0" cy="182880"/>
              </a:xfrm>
              <a:prstGeom prst="line">
                <a:avLst/>
              </a:prstGeom>
              <a:ln w="25400">
                <a:solidFill>
                  <a:srgbClr val="00B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4CE7E8-30BD-414F-989F-03AD0F4763E3}"/>
                </a:ext>
              </a:extLst>
            </p:cNvPr>
            <p:cNvCxnSpPr/>
            <p:nvPr/>
          </p:nvCxnSpPr>
          <p:spPr>
            <a:xfrm>
              <a:off x="5275181" y="4068294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76672E0-45BB-694F-832A-D01BB9A2682E}"/>
                </a:ext>
              </a:extLst>
            </p:cNvPr>
            <p:cNvCxnSpPr/>
            <p:nvPr/>
          </p:nvCxnSpPr>
          <p:spPr>
            <a:xfrm flipV="1">
              <a:off x="4727957" y="4054652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CAE5FB-17AC-514A-B4D0-6A2841AEB98A}"/>
                </a:ext>
              </a:extLst>
            </p:cNvPr>
            <p:cNvCxnSpPr/>
            <p:nvPr/>
          </p:nvCxnSpPr>
          <p:spPr>
            <a:xfrm flipH="1">
              <a:off x="5281960" y="3451200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7AB91-097C-764C-BA1B-9B9CA1894C1C}"/>
                </a:ext>
              </a:extLst>
            </p:cNvPr>
            <p:cNvCxnSpPr/>
            <p:nvPr/>
          </p:nvCxnSpPr>
          <p:spPr>
            <a:xfrm flipH="1">
              <a:off x="5281960" y="2832563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80F9E8-9AA1-574E-A8A7-3412948DD8E6}"/>
                </a:ext>
              </a:extLst>
            </p:cNvPr>
            <p:cNvGrpSpPr/>
            <p:nvPr/>
          </p:nvGrpSpPr>
          <p:grpSpPr>
            <a:xfrm>
              <a:off x="5432681" y="2304028"/>
              <a:ext cx="314790" cy="314790"/>
              <a:chOff x="4342538" y="5246557"/>
              <a:chExt cx="314790" cy="31479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67CB5C8-C051-BD4F-A256-510062A1F966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3DA04C8-4FEE-BF46-BD3C-6DFB4F38A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B43B0B-57C3-6C42-9C80-68A3AB3CD499}"/>
                </a:ext>
              </a:extLst>
            </p:cNvPr>
            <p:cNvGrpSpPr/>
            <p:nvPr/>
          </p:nvGrpSpPr>
          <p:grpSpPr>
            <a:xfrm>
              <a:off x="5481852" y="2784645"/>
              <a:ext cx="314790" cy="314790"/>
              <a:chOff x="4342538" y="5246557"/>
              <a:chExt cx="314790" cy="31479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0D39D9F-6AF2-4B4B-8A9D-22FAB737631F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404B87B-2BE3-3942-9778-6BE8207C0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14DFFC-FE0E-0844-84A7-4793CE767AB0}"/>
                </a:ext>
              </a:extLst>
            </p:cNvPr>
            <p:cNvCxnSpPr/>
            <p:nvPr/>
          </p:nvCxnSpPr>
          <p:spPr>
            <a:xfrm flipH="1">
              <a:off x="5350691" y="2602909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30C31A-68D6-CB44-B829-14A81095A462}"/>
                </a:ext>
              </a:extLst>
            </p:cNvPr>
            <p:cNvCxnSpPr/>
            <p:nvPr/>
          </p:nvCxnSpPr>
          <p:spPr>
            <a:xfrm flipH="1">
              <a:off x="5299917" y="3001752"/>
              <a:ext cx="163979" cy="140901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6EDF91-9C7A-DF4C-85C2-BD83B7F30620}"/>
                </a:ext>
              </a:extLst>
            </p:cNvPr>
            <p:cNvGrpSpPr/>
            <p:nvPr/>
          </p:nvGrpSpPr>
          <p:grpSpPr>
            <a:xfrm>
              <a:off x="5432680" y="4839889"/>
              <a:ext cx="314790" cy="314790"/>
              <a:chOff x="4342538" y="5246557"/>
              <a:chExt cx="314790" cy="31479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CFB6E0-D9F2-1743-A39E-67E7B17B59B1}"/>
                  </a:ext>
                </a:extLst>
              </p:cNvPr>
              <p:cNvSpPr/>
              <p:nvPr/>
            </p:nvSpPr>
            <p:spPr>
              <a:xfrm>
                <a:off x="4372089" y="5271068"/>
                <a:ext cx="255688" cy="2677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A63DF3-1900-1F48-8AF4-F75D558C5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2538" y="5246557"/>
                <a:ext cx="314790" cy="314790"/>
              </a:xfrm>
              <a:prstGeom prst="rect">
                <a:avLst/>
              </a:prstGeom>
            </p:spPr>
          </p:pic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DC69ED9-B1E4-D94E-B32F-B701134101EF}"/>
                </a:ext>
              </a:extLst>
            </p:cNvPr>
            <p:cNvCxnSpPr/>
            <p:nvPr/>
          </p:nvCxnSpPr>
          <p:spPr>
            <a:xfrm flipV="1">
              <a:off x="5729890" y="4599753"/>
              <a:ext cx="131453" cy="279340"/>
            </a:xfrm>
            <a:prstGeom prst="line">
              <a:avLst/>
            </a:prstGeom>
            <a:ln w="31750">
              <a:solidFill>
                <a:srgbClr val="0432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32F6259-F792-E042-A36F-839FE1FE275A}"/>
                </a:ext>
              </a:extLst>
            </p:cNvPr>
            <p:cNvSpPr/>
            <p:nvPr/>
          </p:nvSpPr>
          <p:spPr>
            <a:xfrm>
              <a:off x="5769903" y="442109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066AE5-AE6F-AE47-A393-0CB0975AE287}"/>
                </a:ext>
              </a:extLst>
            </p:cNvPr>
            <p:cNvSpPr/>
            <p:nvPr/>
          </p:nvSpPr>
          <p:spPr>
            <a:xfrm>
              <a:off x="5190520" y="2741123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B44A50-7908-F04B-BBEF-6A8E38BE84D8}"/>
                </a:ext>
              </a:extLst>
            </p:cNvPr>
            <p:cNvSpPr/>
            <p:nvPr/>
          </p:nvSpPr>
          <p:spPr>
            <a:xfrm>
              <a:off x="5190520" y="3359760"/>
              <a:ext cx="182880" cy="18288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1D4199B-4D9B-9141-86F2-401D5E8FDDDF}"/>
                </a:ext>
              </a:extLst>
            </p:cNvPr>
            <p:cNvSpPr/>
            <p:nvPr/>
          </p:nvSpPr>
          <p:spPr>
            <a:xfrm>
              <a:off x="5190520" y="3976854"/>
              <a:ext cx="182880" cy="18288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A2E02E-7880-2E4F-ACE7-075D86E92CF4}"/>
                </a:ext>
              </a:extLst>
            </p:cNvPr>
            <p:cNvSpPr/>
            <p:nvPr/>
          </p:nvSpPr>
          <p:spPr>
            <a:xfrm>
              <a:off x="4640752" y="4421098"/>
              <a:ext cx="182880" cy="182880"/>
            </a:xfrm>
            <a:prstGeom prst="ellipse">
              <a:avLst/>
            </a:prstGeom>
            <a:solidFill>
              <a:srgbClr val="AF0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B9C909D7-47AC-0F4F-93CC-5282D1E7EA6B}"/>
                </a:ext>
              </a:extLst>
            </p:cNvPr>
            <p:cNvSpPr/>
            <p:nvPr/>
          </p:nvSpPr>
          <p:spPr>
            <a:xfrm>
              <a:off x="5047813" y="2184378"/>
              <a:ext cx="928580" cy="1063796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7F9F3-1E6A-4442-8D7C-4963B19F0954}"/>
                </a:ext>
              </a:extLst>
            </p:cNvPr>
            <p:cNvSpPr txBox="1"/>
            <p:nvPr/>
          </p:nvSpPr>
          <p:spPr>
            <a:xfrm>
              <a:off x="5290424" y="1599004"/>
              <a:ext cx="3513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S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B953723-3725-7445-97CF-64E674D8B0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5802" r="-19890"/>
          <a:stretch/>
        </p:blipFill>
        <p:spPr>
          <a:xfrm>
            <a:off x="8056650" y="4280962"/>
            <a:ext cx="1218565" cy="15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978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5B1D3-684A-7D40-BC0E-157C58070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32" y="1871118"/>
            <a:ext cx="6153944" cy="2477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304186-788F-8240-8D74-0BB0D6A5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56727"/>
            <a:ext cx="69215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7FDB6-1FF1-0D48-BD60-248B619FD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803" y="1893973"/>
            <a:ext cx="588023" cy="359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DB9511-6E5D-E744-A5A0-A1976201CF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539" y="1902488"/>
            <a:ext cx="402111" cy="43562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6C8F7E-087E-CA46-AAA2-88C25AA6C01B}"/>
              </a:ext>
            </a:extLst>
          </p:cNvPr>
          <p:cNvGrpSpPr/>
          <p:nvPr/>
        </p:nvGrpSpPr>
        <p:grpSpPr>
          <a:xfrm>
            <a:off x="4478860" y="1900551"/>
            <a:ext cx="2652907" cy="2427600"/>
            <a:chOff x="1479562" y="4193675"/>
            <a:chExt cx="4572000" cy="4572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227679-1E83-824D-B062-6F059DD3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9562" y="4193675"/>
              <a:ext cx="4572000" cy="4572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13EBA3-131C-1749-8669-BCA669216C44}"/>
                </a:ext>
              </a:extLst>
            </p:cNvPr>
            <p:cNvSpPr/>
            <p:nvPr/>
          </p:nvSpPr>
          <p:spPr>
            <a:xfrm>
              <a:off x="3869532" y="4876800"/>
              <a:ext cx="838200" cy="381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69D04A-6CCE-584D-9BEA-CF6913F49501}"/>
                </a:ext>
              </a:extLst>
            </p:cNvPr>
            <p:cNvSpPr/>
            <p:nvPr/>
          </p:nvSpPr>
          <p:spPr>
            <a:xfrm>
              <a:off x="3880571" y="6019800"/>
              <a:ext cx="1360559" cy="381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CE783-0FB7-A04F-B47A-1A72CBBC1C9C}"/>
                </a:ext>
              </a:extLst>
            </p:cNvPr>
            <p:cNvSpPr/>
            <p:nvPr/>
          </p:nvSpPr>
          <p:spPr>
            <a:xfrm>
              <a:off x="3869531" y="7162800"/>
              <a:ext cx="1188720" cy="381000"/>
            </a:xfrm>
            <a:prstGeom prst="rect">
              <a:avLst/>
            </a:prstGeom>
            <a:solidFill>
              <a:srgbClr val="E7D25F"/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446478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C5C5-1DB8-F74C-B24F-5BD97BE1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81025"/>
            <a:ext cx="8918028" cy="685800"/>
          </a:xfrm>
        </p:spPr>
        <p:txBody>
          <a:bodyPr/>
          <a:lstStyle/>
          <a:p>
            <a:r>
              <a:rPr lang="en-US" sz="3600" dirty="0" err="1"/>
              <a:t>CODEtect</a:t>
            </a:r>
            <a:r>
              <a:rPr lang="en-US" sz="3600" dirty="0"/>
              <a:t>: Labeled Multi-graph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C7D2-D407-E845-B46E-7AE467BD3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Anomaly detection by data compression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77B73-DE0B-CE4C-B495-E89EFCE54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AF31-59DE-B24B-A8EB-85E50ECF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FD7A7-3C8F-FD41-A9E9-018A54F9F308}"/>
              </a:ext>
            </a:extLst>
          </p:cNvPr>
          <p:cNvSpPr txBox="1"/>
          <p:nvPr/>
        </p:nvSpPr>
        <p:spPr>
          <a:xfrm>
            <a:off x="25946" y="5643476"/>
            <a:ext cx="9092107" cy="1200329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Labeled Multi-Graph Databases. </a:t>
            </a:r>
            <a:b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Hung Nguyen, Pierre J. Liang, Leman Akoglu https://arxiv.org/abs/2009.10606, 2020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CAC923-A470-4E42-9DD5-28002AFC9F11}"/>
              </a:ext>
            </a:extLst>
          </p:cNvPr>
          <p:cNvSpPr/>
          <p:nvPr/>
        </p:nvSpPr>
        <p:spPr bwMode="auto">
          <a:xfrm>
            <a:off x="4572000" y="23611"/>
            <a:ext cx="4572001" cy="42988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4127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Graph-level, Compression-based</a:t>
            </a:r>
          </a:p>
        </p:txBody>
      </p:sp>
      <p:pic>
        <p:nvPicPr>
          <p:cNvPr id="5122" name="Picture 2" descr="Hung T. Nguyen's website">
            <a:extLst>
              <a:ext uri="{FF2B5EF4-FFF2-40B4-BE49-F238E27FC236}">
                <a16:creationId xmlns:a16="http://schemas.microsoft.com/office/drawing/2014/main" id="{63549F2F-B0DB-DB43-8A34-F621EBBA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4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erre Liang (@PierreLiang) | Twitter">
            <a:extLst>
              <a:ext uri="{FF2B5EF4-FFF2-40B4-BE49-F238E27FC236}">
                <a16:creationId xmlns:a16="http://schemas.microsoft.com/office/drawing/2014/main" id="{E5B04A1B-27A2-7C40-BB41-5123DE3A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2" y="4935451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emanAkoglu.jpeg">
            <a:extLst>
              <a:ext uri="{FF2B5EF4-FFF2-40B4-BE49-F238E27FC236}">
                <a16:creationId xmlns:a16="http://schemas.microsoft.com/office/drawing/2014/main" id="{5E4AD1B7-332E-1647-90A4-0BDA6CFB5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55"/>
          <a:stretch>
            <a:fillRect/>
          </a:stretch>
        </p:blipFill>
        <p:spPr bwMode="auto">
          <a:xfrm>
            <a:off x="8411160" y="4935451"/>
            <a:ext cx="732840" cy="737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1E321B-1006-344B-8D41-7CB12638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42" y="4818110"/>
            <a:ext cx="5735458" cy="716932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DC6B4-561D-844F-BF2B-C5EEBE9C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42" y="1925132"/>
            <a:ext cx="8153485" cy="247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60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F3D351-323F-2F4A-BFE9-84897C5C5A8F}"/>
              </a:ext>
            </a:extLst>
          </p:cNvPr>
          <p:cNvGrpSpPr/>
          <p:nvPr/>
        </p:nvGrpSpPr>
        <p:grpSpPr>
          <a:xfrm>
            <a:off x="5065963" y="2105572"/>
            <a:ext cx="3517900" cy="4371428"/>
            <a:chOff x="752963" y="1210419"/>
            <a:chExt cx="3976688" cy="5126038"/>
          </a:xfrm>
        </p:grpSpPr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667ACCA8-057D-CE4C-98B7-74B5FB1B60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526" y="1288207"/>
              <a:ext cx="3921125" cy="5048250"/>
              <a:chOff x="4779438" y="1497232"/>
              <a:chExt cx="3949976" cy="5091149"/>
            </a:xfrm>
          </p:grpSpPr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AA3B399C-9591-0B4B-B92F-F63B3EA0F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9438" y="1497232"/>
                <a:ext cx="3826680" cy="5091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Rectangle 2">
                <a:extLst>
                  <a:ext uri="{FF2B5EF4-FFF2-40B4-BE49-F238E27FC236}">
                    <a16:creationId xmlns:a16="http://schemas.microsoft.com/office/drawing/2014/main" id="{ECE3E4DB-23D8-344B-8C30-97ED51ABE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5153" y="5572703"/>
                <a:ext cx="2424261" cy="825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charset="0"/>
                  <a:buChar char="n"/>
                </a:pPr>
                <a:endParaRPr lang="en-US"/>
              </a:p>
            </p:txBody>
          </p:sp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6AF07B6-D44B-E843-B34C-B0B63AF8A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413" y="3563094"/>
              <a:ext cx="304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D610A98E-5C25-6043-BE27-0FB06D2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88" y="5271244"/>
              <a:ext cx="3302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AE0E0ACA-FB74-EC46-AEDC-048A1906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076" y="5912594"/>
              <a:ext cx="317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>
              <a:extLst>
                <a:ext uri="{FF2B5EF4-FFF2-40B4-BE49-F238E27FC236}">
                  <a16:creationId xmlns:a16="http://schemas.microsoft.com/office/drawing/2014/main" id="{480EC5BD-F06D-7C4B-93CA-3455DCDB9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701" y="5488732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8F29A351-400E-964B-8A65-6981EEC0E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788" y="457591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B0D82812-174D-E24C-B244-5E12CE80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813" y="37377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1">
              <a:extLst>
                <a:ext uri="{FF2B5EF4-FFF2-40B4-BE49-F238E27FC236}">
                  <a16:creationId xmlns:a16="http://schemas.microsoft.com/office/drawing/2014/main" id="{4E7F730D-6F8A-6B4B-8192-CCC09837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76" y="3517057"/>
              <a:ext cx="3048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2">
              <a:extLst>
                <a:ext uri="{FF2B5EF4-FFF2-40B4-BE49-F238E27FC236}">
                  <a16:creationId xmlns:a16="http://schemas.microsoft.com/office/drawing/2014/main" id="{F56B89C4-2502-AC42-A3C3-B1756592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1210419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3">
              <a:extLst>
                <a:ext uri="{FF2B5EF4-FFF2-40B4-BE49-F238E27FC236}">
                  <a16:creationId xmlns:a16="http://schemas.microsoft.com/office/drawing/2014/main" id="{593CCF34-941C-7D4D-8E93-C1A9D4050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213" y="1678732"/>
              <a:ext cx="2921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4">
              <a:extLst>
                <a:ext uri="{FF2B5EF4-FFF2-40B4-BE49-F238E27FC236}">
                  <a16:creationId xmlns:a16="http://schemas.microsoft.com/office/drawing/2014/main" id="{5BC27DBA-E8D8-5D46-8692-76E0B523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3" y="2666157"/>
              <a:ext cx="2921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5">
              <a:extLst>
                <a:ext uri="{FF2B5EF4-FFF2-40B4-BE49-F238E27FC236}">
                  <a16:creationId xmlns:a16="http://schemas.microsoft.com/office/drawing/2014/main" id="{6561FC7F-75B5-0246-8323-887558D66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176" y="2135932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B355C353-BF2F-0E47-991B-3352AC9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5763" y="3318619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7">
              <a:extLst>
                <a:ext uri="{FF2B5EF4-FFF2-40B4-BE49-F238E27FC236}">
                  <a16:creationId xmlns:a16="http://schemas.microsoft.com/office/drawing/2014/main" id="{CA1F496C-5815-E34B-9431-0B892E20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3626" y="2677269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1B732E8-56BC-A741-96FB-48009302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8463" y="22343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9">
              <a:extLst>
                <a:ext uri="{FF2B5EF4-FFF2-40B4-BE49-F238E27FC236}">
                  <a16:creationId xmlns:a16="http://schemas.microsoft.com/office/drawing/2014/main" id="{1B5CFC0B-FFD8-954B-AC2A-3A9A3803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563" y="3072557"/>
              <a:ext cx="3048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0">
              <a:extLst>
                <a:ext uri="{FF2B5EF4-FFF2-40B4-BE49-F238E27FC236}">
                  <a16:creationId xmlns:a16="http://schemas.microsoft.com/office/drawing/2014/main" id="{F3B371A7-067A-A24D-8614-3139CDED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263" y="3072557"/>
              <a:ext cx="30480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623">
              <a:extLst>
                <a:ext uri="{FF2B5EF4-FFF2-40B4-BE49-F238E27FC236}">
                  <a16:creationId xmlns:a16="http://schemas.microsoft.com/office/drawing/2014/main" id="{9AEF19A2-F055-E544-8C87-718C25EFC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288" y="2308969"/>
              <a:ext cx="3048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6624">
              <a:extLst>
                <a:ext uri="{FF2B5EF4-FFF2-40B4-BE49-F238E27FC236}">
                  <a16:creationId xmlns:a16="http://schemas.microsoft.com/office/drawing/2014/main" id="{13F72B57-85B1-D447-8956-DE009159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76" y="1334244"/>
              <a:ext cx="330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625">
              <a:extLst>
                <a:ext uri="{FF2B5EF4-FFF2-40B4-BE49-F238E27FC236}">
                  <a16:creationId xmlns:a16="http://schemas.microsoft.com/office/drawing/2014/main" id="{02D91E2E-F1F1-144F-8EBD-28163D5CB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513" y="1802557"/>
              <a:ext cx="3175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nodes/edges,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telemarketers, bots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subgraphs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e.g. spam accounts,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  in a (single) graph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0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4E049-91B1-6340-A19E-B201C7117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732789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4" name="AutoShape 4"/>
          <p:cNvSpPr>
            <a:spLocks noChangeArrowheads="1"/>
          </p:cNvSpPr>
          <p:nvPr/>
        </p:nvSpPr>
        <p:spPr bwMode="auto">
          <a:xfrm>
            <a:off x="990600" y="3771900"/>
            <a:ext cx="446314" cy="4191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E09289-CCF2-C046-9FC7-76F41514E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4206750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64" y="396771"/>
            <a:ext cx="7738611" cy="5803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126761" y="700136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31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49" y="1419591"/>
            <a:ext cx="8503951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Graph capturing 10-days’ transactions: Directed edges, multi-edges, weighted-edges, node labels, graph-level features</a:t>
            </a: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551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0DE0-C35D-A242-A4A3-A5AAF7CE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52435"/>
            <a:ext cx="8615362" cy="685800"/>
          </a:xfrm>
        </p:spPr>
        <p:txBody>
          <a:bodyPr/>
          <a:lstStyle/>
          <a:p>
            <a:r>
              <a:rPr lang="en-US" dirty="0"/>
              <a:t>Methods </a:t>
            </a:r>
            <a:r>
              <a:rPr lang="en-US" dirty="0" err="1"/>
              <a:t>w.r.t.</a:t>
            </a:r>
            <a:r>
              <a:rPr lang="en-US" dirty="0"/>
              <a:t> Graph Properties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5DA8D88-5367-A048-B81C-E7D8C8C10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579491"/>
              </p:ext>
            </p:extLst>
          </p:nvPr>
        </p:nvGraphicFramePr>
        <p:xfrm>
          <a:off x="214311" y="1304922"/>
          <a:ext cx="8715377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1922011863"/>
                    </a:ext>
                  </a:extLst>
                </a:gridCol>
                <a:gridCol w="1343027">
                  <a:extLst>
                    <a:ext uri="{9D8B030D-6E8A-4147-A177-3AD203B41FA5}">
                      <a16:colId xmlns:a16="http://schemas.microsoft.com/office/drawing/2014/main" val="597023226"/>
                    </a:ext>
                  </a:extLst>
                </a:gridCol>
                <a:gridCol w="1026999">
                  <a:extLst>
                    <a:ext uri="{9D8B030D-6E8A-4147-A177-3AD203B41FA5}">
                      <a16:colId xmlns:a16="http://schemas.microsoft.com/office/drawing/2014/main" val="1281129897"/>
                    </a:ext>
                  </a:extLst>
                </a:gridCol>
                <a:gridCol w="1232195">
                  <a:extLst>
                    <a:ext uri="{9D8B030D-6E8A-4147-A177-3AD203B41FA5}">
                      <a16:colId xmlns:a16="http://schemas.microsoft.com/office/drawing/2014/main" val="969437979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64796716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2207586538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773633509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2421601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Set</a:t>
                      </a:r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up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</a:b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Method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Directed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Weighted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Multi-edges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Edge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Node </a:t>
                      </a:r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Attr</a:t>
                      </a: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.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Time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{Y, N}</a:t>
                      </a:r>
                    </a:p>
                  </a:txBody>
                  <a:tcPr>
                    <a:solidFill>
                      <a:schemeClr val="accent4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67945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N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D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OddBall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294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081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Speagle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7371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FocusCO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87425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U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B</a:t>
                      </a:r>
                    </a:p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Gr.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Fraudar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0177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CopyCatch</a:t>
                      </a:r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472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AMEN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106933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DE1C2-5702-664E-BEBE-D043831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4D50D-2D74-2140-AB24-B4FE4BA4C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08F3-3F04-3246-9486-7F0C2F45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32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957091-A882-B54D-96EF-8876E2370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96693"/>
              </p:ext>
            </p:extLst>
          </p:nvPr>
        </p:nvGraphicFramePr>
        <p:xfrm>
          <a:off x="214310" y="4607875"/>
          <a:ext cx="87153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3060976221"/>
                    </a:ext>
                  </a:extLst>
                </a:gridCol>
                <a:gridCol w="1371603">
                  <a:extLst>
                    <a:ext uri="{9D8B030D-6E8A-4147-A177-3AD203B41FA5}">
                      <a16:colId xmlns:a16="http://schemas.microsoft.com/office/drawing/2014/main" val="306424169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4093492362"/>
                    </a:ext>
                  </a:extLst>
                </a:gridCol>
                <a:gridCol w="1287643">
                  <a:extLst>
                    <a:ext uri="{9D8B030D-6E8A-4147-A177-3AD203B41FA5}">
                      <a16:colId xmlns:a16="http://schemas.microsoft.com/office/drawing/2014/main" val="1728212773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4048664512"/>
                    </a:ext>
                  </a:extLst>
                </a:gridCol>
                <a:gridCol w="1182751">
                  <a:extLst>
                    <a:ext uri="{9D8B030D-6E8A-4147-A177-3AD203B41FA5}">
                      <a16:colId xmlns:a16="http://schemas.microsoft.com/office/drawing/2014/main" val="3991563555"/>
                    </a:ext>
                  </a:extLst>
                </a:gridCol>
                <a:gridCol w="1266316">
                  <a:extLst>
                    <a:ext uri="{9D8B030D-6E8A-4147-A177-3AD203B41FA5}">
                      <a16:colId xmlns:a16="http://schemas.microsoft.com/office/drawing/2014/main" val="2061052331"/>
                    </a:ext>
                  </a:extLst>
                </a:gridCol>
                <a:gridCol w="860262">
                  <a:extLst>
                    <a:ext uri="{9D8B030D-6E8A-4147-A177-3AD203B41FA5}">
                      <a16:colId xmlns:a16="http://schemas.microsoft.com/office/drawing/2014/main" val="783602497"/>
                    </a:ext>
                  </a:extLst>
                </a:gridCol>
              </a:tblGrid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G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R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A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P</a:t>
                      </a:r>
                    </a:p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H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StreamSpot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   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8210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SpotLight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043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ChangeDAR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8585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CODEtect</a:t>
                      </a:r>
                      <a:endParaRPr lang="en-US" b="0" i="0" dirty="0">
                        <a:solidFill>
                          <a:schemeClr val="tx1"/>
                        </a:solidFill>
                        <a:latin typeface="Gill Sans" panose="020B0502020104020203" pitchFamily="34" charset="-79"/>
                        <a:cs typeface="Gill Sans" panose="020B0502020104020203" pitchFamily="34" charset="-79"/>
                      </a:endParaRP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1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0.5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" panose="020B0502020104020203" pitchFamily="34" charset="-79"/>
                          <a:cs typeface="Gill Sans" panose="020B0502020104020203" pitchFamily="34" charset="-79"/>
                        </a:rPr>
                        <a:t>0</a:t>
                      </a:r>
                    </a:p>
                  </a:txBody>
                  <a:tcPr>
                    <a:solidFill>
                      <a:srgbClr val="FFF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69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4068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5D7AC054-AD99-A94C-A763-D2EA2B02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323" y="2422181"/>
            <a:ext cx="3538877" cy="235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6BEE98-2F7C-864F-90C7-DEA69B89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99" y="2502023"/>
            <a:ext cx="3641002" cy="242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33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2E205-9167-EB46-AE2C-CF0022738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56" y="4699143"/>
            <a:ext cx="8255088" cy="94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B7DCFC-F709-3943-969B-D0CD9364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5617497"/>
            <a:ext cx="5867400" cy="630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7E531F-5601-DD4B-8E94-96E4FECFD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56" y="3146316"/>
            <a:ext cx="5842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B73A64-42D0-9248-979C-7018043D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623" y="3300591"/>
            <a:ext cx="774700" cy="800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C8D0B0C-92C6-D448-B3EC-C6BA62605098}"/>
              </a:ext>
            </a:extLst>
          </p:cNvPr>
          <p:cNvSpPr/>
          <p:nvPr/>
        </p:nvSpPr>
        <p:spPr bwMode="auto">
          <a:xfrm>
            <a:off x="5413057" y="2743200"/>
            <a:ext cx="2673668" cy="1720377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D0F80F-B674-B34E-AA2B-528B307F7594}"/>
              </a:ext>
            </a:extLst>
          </p:cNvPr>
          <p:cNvSpPr/>
          <p:nvPr/>
        </p:nvSpPr>
        <p:spPr bwMode="auto">
          <a:xfrm>
            <a:off x="6502559" y="3470419"/>
            <a:ext cx="182880" cy="182880"/>
          </a:xfrm>
          <a:prstGeom prst="ellipse">
            <a:avLst/>
          </a:prstGeom>
          <a:solidFill>
            <a:schemeClr val="accent5">
              <a:lumMod val="10000"/>
            </a:schemeClr>
          </a:solidFill>
          <a:ln w="254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40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Trend: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08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neural networks (GNNs) can</a:t>
            </a:r>
          </a:p>
          <a:p>
            <a:pPr lvl="1"/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automatic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ally learn (vector)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representations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readily handle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labeled/attributed nodes, directed, weighted edges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be trained </a:t>
            </a:r>
            <a:r>
              <a:rPr lang="en-US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end-to-end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0701E-A33D-404E-9622-9B69768A13D9}"/>
              </a:ext>
            </a:extLst>
          </p:cNvPr>
          <p:cNvGrpSpPr/>
          <p:nvPr/>
        </p:nvGrpSpPr>
        <p:grpSpPr>
          <a:xfrm>
            <a:off x="685800" y="3801396"/>
            <a:ext cx="7605115" cy="2447004"/>
            <a:chOff x="624485" y="3714978"/>
            <a:chExt cx="8366735" cy="261822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BCA260AE-B622-704B-A08A-95863370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85" y="3714978"/>
              <a:ext cx="3927339" cy="2618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DC0A31E-F065-2541-9FAB-156AFF7C1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481" y="3714978"/>
              <a:ext cx="3698739" cy="246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9A2DDBE-2FB9-C444-BD07-63EF6A3321CF}"/>
                </a:ext>
              </a:extLst>
            </p:cNvPr>
            <p:cNvSpPr/>
            <p:nvPr/>
          </p:nvSpPr>
          <p:spPr bwMode="auto">
            <a:xfrm>
              <a:off x="4270588" y="4667364"/>
              <a:ext cx="1148340" cy="742836"/>
            </a:xfrm>
            <a:prstGeom prst="rightArrow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985787-9D3A-A04B-A60A-DCD4345A6C60}"/>
                </a:ext>
              </a:extLst>
            </p:cNvPr>
            <p:cNvSpPr txBox="1"/>
            <p:nvPr/>
          </p:nvSpPr>
          <p:spPr>
            <a:xfrm>
              <a:off x="4261692" y="4792560"/>
              <a:ext cx="92525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687911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Rep. Learning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5" y="1357312"/>
            <a:ext cx="7772400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Perozzi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B., Al-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Rfou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Skiena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(KDD 2014).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Deepwalk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: Online learning of social representations. 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[(un)supervised] Hamilton, W. L., Ying, R.,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 (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NeurIPS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 2017). Inductive representation learning on large graphs.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[unsupervised] Narayanan, A.,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Chandramohan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Venkatesan, R., Chen, L., Liu, Y., &amp; Jaiswal, S. (2017). graph2vec: Learning distributed representations of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Niepert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M., Ahmed, M.,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Kutzkov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K. (PMLR, 2016). Learning convolutional neural networks for graphs.</a:t>
            </a:r>
          </a:p>
          <a:p>
            <a:pPr lvl="1"/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[supervised] Xu, K., Hu, W.,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Leskovec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J., &amp; </a:t>
            </a:r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Jegelka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 (ICLR 2019). How powerful are graph neural networks?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238063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09600"/>
            <a:ext cx="8043863" cy="685800"/>
          </a:xfrm>
        </p:spPr>
        <p:txBody>
          <a:bodyPr/>
          <a:lstStyle/>
          <a:p>
            <a:r>
              <a:rPr lang="en-US" dirty="0"/>
              <a:t>Anomaly Detection with GNNs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254A-B4A3-7A47-9F62-52EBF4BE0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28737"/>
            <a:ext cx="7615238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Node-level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Yu, W., Cheng, W., Aggarwal, C. C., Zhang, K., Chen, H., &amp; Wang, W. (KDD 2018).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Netwalk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: A flexible deep embedding approach for anomaly detection in dynamic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Ding, K., Li, J.,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Bhanushali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R., &amp; Liu, H. (SDM 2019).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Deep anomaly detection on attributed networks.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Zhao, T., Deng, C., Yu, K., Jiang, T., Wang, D., &amp; Jiang, M. </a:t>
            </a:r>
            <a:b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(CIKM 2020). Error-Bounded Graph Anomaly Loss for GNNs.</a:t>
            </a:r>
          </a:p>
          <a:p>
            <a:pPr lvl="1"/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Wang, X., </a:t>
            </a:r>
            <a:r>
              <a:rPr lang="en-US" sz="19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Jin</a:t>
            </a:r>
            <a:r>
              <a:rPr lang="en-US" sz="1900" dirty="0">
                <a:latin typeface="Gill Sans" panose="020B0502020104020203" pitchFamily="34" charset="-79"/>
                <a:cs typeface="Gill Sans" panose="020B0502020104020203" pitchFamily="34" charset="-79"/>
              </a:rPr>
              <a:t>, B., Du, Y., Cui, P., &amp; Yang, Y. (Neur. Comp. &amp; Appl. 2021). One-Class Graph Neural Networks for Anomaly Detection in Attributed Networks. 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Graph-level</a:t>
            </a:r>
          </a:p>
          <a:p>
            <a:pPr lvl="1"/>
            <a:r>
              <a:rPr lang="en-US" sz="2000" dirty="0" err="1">
                <a:latin typeface="Gill Sans" panose="020B0502020104020203" pitchFamily="34" charset="-79"/>
                <a:cs typeface="Gill Sans" panose="020B0502020104020203" pitchFamily="34" charset="-79"/>
              </a:rPr>
              <a:t>Sawlani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, S., Zhao, L., Akoglu, L. (2021). Deep Graph-level 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441668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0"/>
            <a:ext cx="7958138" cy="685800"/>
          </a:xfrm>
        </p:spPr>
        <p:txBody>
          <a:bodyPr/>
          <a:lstStyle/>
          <a:p>
            <a:r>
              <a:rPr lang="en-US" dirty="0"/>
              <a:t>Anomaly Detection with GNNs</a:t>
            </a:r>
            <a:br>
              <a:rPr lang="en-US" dirty="0"/>
            </a:br>
            <a:r>
              <a:rPr lang="en-US" dirty="0"/>
              <a:t>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318CD3-CE67-8F46-84F6-9F20C472FEDF}"/>
              </a:ext>
            </a:extLst>
          </p:cNvPr>
          <p:cNvSpPr txBox="1">
            <a:spLocks/>
          </p:cNvSpPr>
          <p:nvPr/>
        </p:nvSpPr>
        <p:spPr bwMode="auto">
          <a:xfrm>
            <a:off x="685800" y="1957388"/>
            <a:ext cx="8229600" cy="404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End-to-end training necessitates a loss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Reconstruction, one-class classification loss(es)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Learned </a:t>
            </a:r>
            <a:r>
              <a:rPr lang="en-US" dirty="0" err="1">
                <a:latin typeface="Gill Sans" panose="020B0502020104020203" pitchFamily="34" charset="-79"/>
                <a:cs typeface="Gill Sans" panose="020B0502020104020203" pitchFamily="34" charset="-79"/>
              </a:rPr>
              <a:t>rep.s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not interpretable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cf. hand-crafted features, motifs, etc.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Model selection (!)	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many hyperparameters, but no labels to tune</a:t>
            </a:r>
          </a:p>
        </p:txBody>
      </p:sp>
    </p:spTree>
    <p:extLst>
      <p:ext uri="{BB962C8B-B14F-4D97-AF65-F5344CB8AC3E}">
        <p14:creationId xmlns:p14="http://schemas.microsoft.com/office/powerpoint/2010/main" val="109698052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B673-6804-3041-B22D-506676C56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958138" cy="685800"/>
          </a:xfrm>
        </p:spPr>
        <p:txBody>
          <a:bodyPr/>
          <a:lstStyle/>
          <a:p>
            <a:r>
              <a:rPr lang="en-US" dirty="0"/>
              <a:t>Conclusions &amp; Take-aways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3B0E-ADE2-8947-8B05-C788441839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2B18-7210-BE4E-9053-F6B916D14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2B1C0-F69C-6E4E-9EF4-AEFD816F9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8F9A1B-C716-2541-B1BE-2F3CB777F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0"/>
            <a:ext cx="8657303" cy="4648200"/>
          </a:xfrm>
        </p:spPr>
        <p:txBody>
          <a:bodyPr/>
          <a:lstStyle/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 anomalies find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numerous applications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opinion fraud, host-level intrusion, 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environmental monitoring, accounting fraud, …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Graphs may carry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variety of information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 – </a:t>
            </a:r>
            <a:b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depending on application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timestamps, node labels/attributes,</a:t>
            </a:r>
            <a:b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edge directions/weights/multiplicities/types</a:t>
            </a:r>
          </a:p>
          <a:p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Problem formulation &amp; key approach </a:t>
            </a:r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informed by 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domain and available information</a:t>
            </a:r>
          </a:p>
          <a:p>
            <a:r>
              <a:rPr lang="en-US" sz="2800" dirty="0">
                <a:latin typeface="Gill Sans" panose="020B0502020104020203" pitchFamily="34" charset="-79"/>
                <a:cs typeface="Gill Sans" panose="020B0502020104020203" pitchFamily="34" charset="-79"/>
              </a:rPr>
              <a:t>Anomalies: known vs. </a:t>
            </a:r>
            <a:r>
              <a:rPr lang="en-US" sz="2800" dirty="0">
                <a:solidFill>
                  <a:srgbClr val="C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unknown</a:t>
            </a:r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for the latter, need better pattern mining</a:t>
            </a:r>
          </a:p>
          <a:p>
            <a:endParaRPr lang="en-US" sz="2800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6495572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 dirty="0" err="1"/>
              <a:t>OddBall</a:t>
            </a:r>
            <a:r>
              <a:rPr lang="en-US" dirty="0"/>
              <a:t>: PAKDD 2021 Most Influential Paper </a:t>
            </a:r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7E7B015-51EC-414E-942F-728F5B27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48" y="2853660"/>
            <a:ext cx="125950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2A96B-DF2A-4840-8C7F-061D35F0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853660"/>
            <a:ext cx="15240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03C761-CD8B-BF48-8502-2A67FDE02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298" y="2853660"/>
            <a:ext cx="1524000" cy="1524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6DC780-EA8D-8349-A821-F8410CD1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98" y="1681162"/>
            <a:ext cx="7772400" cy="6858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5883A-C953-9243-9BA6-6DA25D150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39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150996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>
            <a:extLst>
              <a:ext uri="{FF2B5EF4-FFF2-40B4-BE49-F238E27FC236}">
                <a16:creationId xmlns:a16="http://schemas.microsoft.com/office/drawing/2014/main" id="{6F362DEE-AC36-D946-8BB9-471E2AF6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633" y="4199671"/>
            <a:ext cx="5318733" cy="21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FDCE6C-1013-D640-BCE0-6813A160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E079-0F3C-0A4B-A749-CA4454B8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Finding unusual graphs in a (unordered) set, 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 database: e.g., transactions, software</a:t>
            </a:r>
          </a:p>
          <a:p>
            <a:pPr lvl="1"/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or series of graphs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Dynamic graphs:</a:t>
            </a:r>
            <a:b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change-points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B1F7-850D-A749-B00C-43090E82A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E74C-704D-EC48-AF63-13F4578A9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F21AE-B3DC-5D44-899B-EC52E0D5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37" y="2669821"/>
            <a:ext cx="1569202" cy="142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A0CE3-C76E-D44D-89E3-12675D99C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10" y="2629983"/>
            <a:ext cx="1894353" cy="146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74FA4-21F3-8D4C-B40C-232245CD2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963" y="2629982"/>
            <a:ext cx="1554534" cy="1463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51F8-0D9E-E449-9304-A9FD1D794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747" y="2885101"/>
            <a:ext cx="2661905" cy="108779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956E7C-8601-E249-B431-481EE6E5BB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9823" y="6379945"/>
            <a:ext cx="1215137" cy="1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6">
            <a:extLst>
              <a:ext uri="{FF2B5EF4-FFF2-40B4-BE49-F238E27FC236}">
                <a16:creationId xmlns:a16="http://schemas.microsoft.com/office/drawing/2014/main" id="{8B48178A-45DF-F740-AD67-D4E53B8F1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622" y="5859426"/>
            <a:ext cx="739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26CB9A-BB11-6C4D-8D44-DBA1313E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7025369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9BE6-8B34-C048-BB75-670600D3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E4DEF-845B-1740-ABFA-029C9E4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this area about</a:t>
            </a:r>
          </a:p>
          <a:p>
            <a:r>
              <a:rPr lang="en-US" dirty="0"/>
              <a:t>Classes of problems</a:t>
            </a:r>
          </a:p>
          <a:p>
            <a:r>
              <a:rPr lang="en-US" dirty="0"/>
              <a:t>How do people solve this? - clever ideas, sensible things one would try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59309-0916-B14D-AA7F-3810CD9F0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FE89-1FB7-3146-B41E-0A8DCB1E1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8CF18-3F94-E043-BFE7-63535B078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40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9050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kite, air, table, flying&#10;&#10;Description automatically generated">
            <a:extLst>
              <a:ext uri="{FF2B5EF4-FFF2-40B4-BE49-F238E27FC236}">
                <a16:creationId xmlns:a16="http://schemas.microsoft.com/office/drawing/2014/main" id="{D879C9AE-C11D-B740-A427-A64AF0B0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64" y="396771"/>
            <a:ext cx="7738611" cy="5803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2FC5D9-983C-4D4D-A9A2-C097D8AC142E}"/>
              </a:ext>
            </a:extLst>
          </p:cNvPr>
          <p:cNvSpPr/>
          <p:nvPr/>
        </p:nvSpPr>
        <p:spPr bwMode="auto">
          <a:xfrm>
            <a:off x="7126761" y="700136"/>
            <a:ext cx="1800090" cy="1135431"/>
          </a:xfrm>
          <a:prstGeom prst="rect">
            <a:avLst/>
          </a:prstGeom>
          <a:solidFill>
            <a:schemeClr val="lt1"/>
          </a:solidFill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26788" tIns="26788" rIns="26788" bIns="2678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308049" hangingPunct="0"/>
            <a:endParaRPr kumimoji="0" lang="en-US" sz="1898" dirty="0">
              <a:solidFill>
                <a:srgbClr val="000000"/>
              </a:solidFill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BD5A0-2970-F640-AE6C-09E84AAB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93" y="609600"/>
            <a:ext cx="8101013" cy="685800"/>
          </a:xfrm>
        </p:spPr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27583-3744-D141-A6E6-E5A8722056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223C-5A0D-A248-B5A2-7C8BA783F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BE6DA-12FF-CF43-8643-B7CD1BD3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5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CC4C2-FE70-7F43-8E09-77CB5A0B8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49" y="1419591"/>
            <a:ext cx="8503951" cy="4907457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Graph capturing 10-days’ transactions: Directed edges, multi-edges, weighted-edges, node labels, graph-level features</a:t>
            </a: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457200" lvl="1" indent="0">
              <a:buNone/>
            </a:pPr>
            <a:endParaRPr lang="en-US" sz="2400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lvl="1"/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In other cases: multi-attributed nodes/edges, timestamps,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217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915A-6A6F-1F4A-ACE7-CEF8BA4B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</a:t>
            </a:r>
            <a:r>
              <a:rPr lang="en-US" dirty="0">
                <a:ea typeface="ＭＳ Ｐゴシック" charset="-128"/>
                <a:cs typeface="ＭＳ Ｐゴシック" charset="-128"/>
              </a:rPr>
              <a:t>Anomalies</a:t>
            </a:r>
            <a:r>
              <a:rPr lang="en-US" dirty="0"/>
              <a:t>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2606-4EF2-7D46-9365-D5C634DD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6360"/>
            <a:ext cx="7772400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Graphs are complex objects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topology, long-range dependencies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attributes</a:t>
            </a:r>
          </a:p>
          <a:p>
            <a:pPr lvl="2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node, edge (e.g. type, timestamp), or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directed, weighted, and/or multi-edges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Problem formulation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What </a:t>
            </a:r>
            <a:r>
              <a:rPr lang="en-US" i="1" u="sng" dirty="0">
                <a:latin typeface="Gill Sans" panose="020B0502020104020203" pitchFamily="34" charset="-79"/>
                <a:cs typeface="Gill Sans" panose="020B0502020104020203" pitchFamily="34" charset="-79"/>
              </a:rPr>
              <a:t>is</a:t>
            </a: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 an anomaly? 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Lack of labels or universal loss functions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Scale, Adversaries, Explanations,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EBDA0-AB04-4B4D-8BAB-323B72962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87ED-7863-464D-9350-A6140FA11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D42C5-6F09-9C45-B9EE-DE3198CC0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6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435367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C42DE7-550B-924D-A939-5CED93323FCD}"/>
              </a:ext>
            </a:extLst>
          </p:cNvPr>
          <p:cNvSpPr txBox="1"/>
          <p:nvPr/>
        </p:nvSpPr>
        <p:spPr>
          <a:xfrm>
            <a:off x="685800" y="1104900"/>
            <a:ext cx="7300913" cy="2324100"/>
          </a:xfrm>
          <a:prstGeom prst="rect">
            <a:avLst/>
          </a:prstGeom>
          <a:solidFill>
            <a:srgbClr val="FF8000"/>
          </a:solidFill>
        </p:spPr>
        <p:txBody>
          <a:bodyPr wrap="square" rtlCol="0">
            <a:spAutoFit/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endParaRPr lang="en-US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0DF69-948A-8149-A676-8D6EA2D37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2900"/>
            <a:ext cx="7772400" cy="685800"/>
          </a:xfrm>
        </p:spPr>
        <p:txBody>
          <a:bodyPr/>
          <a:lstStyle/>
          <a:p>
            <a:r>
              <a:rPr lang="en-US" dirty="0"/>
              <a:t>Survey article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D0B97-71DF-3147-9690-794FC3B9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04900"/>
            <a:ext cx="7188200" cy="464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Graph-based Anomaly Detection </a:t>
            </a:r>
            <a:b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and Description: A Survey.   </a:t>
            </a:r>
            <a:b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Leman Akoglu, </a:t>
            </a:r>
            <a:r>
              <a:rPr lang="en-US" sz="280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Hanghang</a:t>
            </a: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Tong, Danai </a:t>
            </a:r>
            <a:r>
              <a:rPr lang="en-US" sz="2800" dirty="0" err="1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Koutra</a:t>
            </a: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b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</a:br>
            <a:r>
              <a:rPr lang="en-US" sz="28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Data Mining and Knowledge Discovery (DAMI), 29 (3), May 2015.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Static &amp; Dynamic; Plain &amp; Attributed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Interpretation &amp; Sense-making</a:t>
            </a:r>
          </a:p>
          <a:p>
            <a:pPr lvl="1"/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Applications</a:t>
            </a:r>
          </a:p>
          <a:p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Since ~2014: graph neural networks &amp; 			deep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24557-0ACD-5B41-9409-91BD3BE2A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BD683-4CC7-8F4F-97C0-75C45EBA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en-US"/>
              <a:t>L. Akoglu, M. McGlohon,  C. Faloutsos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6032-4BA3-3642-9FEB-E9CDEA367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7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9548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  <a:noFill/>
        </p:spPr>
        <p:txBody>
          <a:bodyPr/>
          <a:lstStyle/>
          <a:p>
            <a:r>
              <a:rPr lang="fi-FI"/>
              <a:t>L. Akoglu, M. McGlohon,  C. Faloutsos</a:t>
            </a:r>
            <a:endParaRPr 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a typeface="ＭＳ Ｐゴシック" charset="-128"/>
                <a:cs typeface="ＭＳ Ｐゴシック" charset="-128"/>
              </a:rPr>
              <a:t>Roadmap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8187744" cy="4648200"/>
          </a:xfrm>
        </p:spPr>
        <p:txBody>
          <a:bodyPr/>
          <a:lstStyle/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Introduction – Motivation</a:t>
            </a:r>
          </a:p>
          <a:p>
            <a:r>
              <a:rPr lang="en-US" dirty="0" err="1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OddBall</a:t>
            </a:r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 : spotting unusual nodes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Last 10 years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Anomalies: Node-, Subgraph-, Graph-level</a:t>
            </a:r>
          </a:p>
          <a:p>
            <a:pPr lvl="1"/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Graph Representation</a:t>
            </a:r>
          </a:p>
          <a:p>
            <a:r>
              <a:rPr lang="en-US" dirty="0">
                <a:latin typeface="Gill Sans" panose="020B0502020104020203" pitchFamily="34" charset="-79"/>
                <a:ea typeface="ＭＳ Ｐゴシック" charset="-128"/>
                <a:cs typeface="Gill Sans" panose="020B0502020104020203" pitchFamily="34" charset="-79"/>
              </a:rPr>
              <a:t>Future</a:t>
            </a:r>
          </a:p>
        </p:txBody>
      </p:sp>
      <p:sp>
        <p:nvSpPr>
          <p:cNvPr id="22535" name="Date Placeholder 7"/>
          <p:cNvSpPr>
            <a:spLocks noGrp="1"/>
          </p:cNvSpPr>
          <p:nvPr>
            <p:ph type="dt" sz="quarter" idx="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r>
              <a:rPr lang="en-US"/>
              <a:t>OddBall: PAKDD 2021 Most Influential Paper </a:t>
            </a:r>
          </a:p>
        </p:txBody>
      </p:sp>
      <p:pic>
        <p:nvPicPr>
          <p:cNvPr id="8" name="Picture 7" descr="energygen-road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6975" y="762000"/>
            <a:ext cx="2457450" cy="121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D43B608-B585-1F4A-9353-5E195E12D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49" y="3229428"/>
            <a:ext cx="443957" cy="457200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40FC8-7934-CA45-9E18-00E49BB69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8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55213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59BC-D8EA-414A-BA49-81B8183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"/>
            <a:ext cx="77724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CFD0-3F15-664D-85A5-E95CAE55E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OddBall: PAKDD 2021 Most Influential Paper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7809-1C5B-B443-85B9-26BD57DE0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7263" y="6248400"/>
            <a:ext cx="3633537" cy="457200"/>
          </a:xfrm>
        </p:spPr>
        <p:txBody>
          <a:bodyPr/>
          <a:lstStyle/>
          <a:p>
            <a:pPr>
              <a:defRPr/>
            </a:pPr>
            <a:r>
              <a:rPr lang="fi-FI"/>
              <a:t>L. Akoglu, M. McGlohon,  C. Faloutsos</a:t>
            </a:r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BA0119-2055-FB4A-BCF9-5AB0BD7E1E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63296"/>
              </p:ext>
            </p:extLst>
          </p:nvPr>
        </p:nvGraphicFramePr>
        <p:xfrm>
          <a:off x="912145" y="1004887"/>
          <a:ext cx="8458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11">
            <a:extLst>
              <a:ext uri="{FF2B5EF4-FFF2-40B4-BE49-F238E27FC236}">
                <a16:creationId xmlns:a16="http://schemas.microsoft.com/office/drawing/2014/main" id="{D5A54EA5-C6D0-7040-BCE2-F00735B49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2555"/>
            <a:ext cx="37576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 of problems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F8438751-36A2-184D-A4DA-90132107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595165"/>
            <a:ext cx="196323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Classes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of</a:t>
            </a:r>
            <a:b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</a:b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approaches</a:t>
            </a: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0CB13601-FB29-FB4C-A3CC-12E45E7E21CA}"/>
              </a:ext>
            </a:extLst>
          </p:cNvPr>
          <p:cNvSpPr>
            <a:spLocks noChangeArrowheads="1"/>
          </p:cNvSpPr>
          <p:nvPr/>
        </p:nvSpPr>
        <p:spPr bwMode="auto">
          <a:xfrm rot="1381969">
            <a:off x="939570" y="1951852"/>
            <a:ext cx="611896" cy="568544"/>
          </a:xfrm>
          <a:prstGeom prst="rightArrow">
            <a:avLst>
              <a:gd name="adj1" fmla="val 50000"/>
              <a:gd name="adj2" fmla="val 32514"/>
            </a:avLst>
          </a:prstGeom>
          <a:solidFill>
            <a:schemeClr val="bg1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1165A-EFDA-254B-97E0-0CDE675F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fld id="{6629BCF2-6520-6C49-93E1-80F2FA5CFBA4}" type="slidenum">
              <a:rPr lang="en-US" smtClean="0"/>
              <a:pPr>
                <a:defRPr/>
              </a:pPr>
              <a:t>9</a:t>
            </a:fld>
            <a:endParaRPr lang="en-US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822915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mplate">
  <a:themeElements>
    <a:clrScheme name="template 11">
      <a:dk1>
        <a:srgbClr val="000066"/>
      </a:dk1>
      <a:lt1>
        <a:srgbClr val="FFFFFF"/>
      </a:lt1>
      <a:dk2>
        <a:srgbClr val="A50021"/>
      </a:dk2>
      <a:lt2>
        <a:srgbClr val="808080"/>
      </a:lt2>
      <a:accent1>
        <a:srgbClr val="FF3300"/>
      </a:accent1>
      <a:accent2>
        <a:srgbClr val="FF3300"/>
      </a:accent2>
      <a:accent3>
        <a:srgbClr val="FFFFFF"/>
      </a:accent3>
      <a:accent4>
        <a:srgbClr val="000056"/>
      </a:accent4>
      <a:accent5>
        <a:srgbClr val="FFADAA"/>
      </a:accent5>
      <a:accent6>
        <a:srgbClr val="E72D00"/>
      </a:accent6>
      <a:hlink>
        <a:srgbClr val="3366FF"/>
      </a:hlink>
      <a:folHlink>
        <a:srgbClr val="B2B2B2"/>
      </a:folHlink>
    </a:clrScheme>
    <a:fontScheme name="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tx1"/>
          </a:solidFill>
          <a:prstDash val="solid"/>
          <a:round/>
          <a:headEnd type="none" w="sm" len="sm"/>
          <a:tailEnd type="none" w="med" len="med"/>
        </a:ln>
        <a:effectLst/>
      </a:spPr>
      <a:bodyPr/>
      <a:lstStyle/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0066FF"/>
        </a:dk1>
        <a:lt1>
          <a:srgbClr val="FFFFFF"/>
        </a:lt1>
        <a:dk2>
          <a:srgbClr val="FF33CC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56DA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FFFF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FFFF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0000CC"/>
        </a:dk1>
        <a:lt1>
          <a:srgbClr val="FFFFFF"/>
        </a:lt1>
        <a:dk2>
          <a:srgbClr val="CC0000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AE"/>
        </a:accent4>
        <a:accent5>
          <a:srgbClr val="FFADAA"/>
        </a:accent5>
        <a:accent6>
          <a:srgbClr val="E72D00"/>
        </a:accent6>
        <a:hlink>
          <a:srgbClr val="0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000066"/>
        </a:dk1>
        <a:lt1>
          <a:srgbClr val="FFFFFF"/>
        </a:lt1>
        <a:dk2>
          <a:srgbClr val="A50021"/>
        </a:dk2>
        <a:lt2>
          <a:srgbClr val="808080"/>
        </a:lt2>
        <a:accent1>
          <a:srgbClr val="FF3300"/>
        </a:accent1>
        <a:accent2>
          <a:srgbClr val="FF3300"/>
        </a:accent2>
        <a:accent3>
          <a:srgbClr val="FFFFFF"/>
        </a:accent3>
        <a:accent4>
          <a:srgbClr val="000056"/>
        </a:accent4>
        <a:accent5>
          <a:srgbClr val="FFADAA"/>
        </a:accent5>
        <a:accent6>
          <a:srgbClr val="E72D00"/>
        </a:accent6>
        <a:hlink>
          <a:srgbClr val="3366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14409</TotalTime>
  <Words>3147</Words>
  <Application>Microsoft Macintosh PowerPoint</Application>
  <PresentationFormat>On-screen Show (4:3)</PresentationFormat>
  <Paragraphs>572</Paragraphs>
  <Slides>40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1</vt:i4>
      </vt:variant>
    </vt:vector>
  </HeadingPairs>
  <TitlesOfParts>
    <vt:vector size="52" baseType="lpstr">
      <vt:lpstr>Arial</vt:lpstr>
      <vt:lpstr>Calibri</vt:lpstr>
      <vt:lpstr>Gill Sans</vt:lpstr>
      <vt:lpstr>Gill Sans SemiBold</vt:lpstr>
      <vt:lpstr>Gill Sans SemiBold</vt:lpstr>
      <vt:lpstr>Helvetica Light</vt:lpstr>
      <vt:lpstr>Tahoma</vt:lpstr>
      <vt:lpstr>Times New Roman</vt:lpstr>
      <vt:lpstr>Vista Sans OT Reg</vt:lpstr>
      <vt:lpstr>Wingdings</vt:lpstr>
      <vt:lpstr>template</vt:lpstr>
      <vt:lpstr>Anomaly Detection in Graphs  Past, Present and Future</vt:lpstr>
      <vt:lpstr>Roadmap</vt:lpstr>
      <vt:lpstr>Graph Anomalies - I </vt:lpstr>
      <vt:lpstr>Graph Anomalies -II </vt:lpstr>
      <vt:lpstr>Graph Anomalies - Challenges</vt:lpstr>
      <vt:lpstr>Graph Anomalies - Challenges</vt:lpstr>
      <vt:lpstr>Survey article</vt:lpstr>
      <vt:lpstr>Roadmap</vt:lpstr>
      <vt:lpstr>Outline</vt:lpstr>
      <vt:lpstr>Node-level Anomalies</vt:lpstr>
      <vt:lpstr>Node-level Anomalies: Key ideas</vt:lpstr>
      <vt:lpstr>FraudEagle: Anomalous nodes in signed graphs</vt:lpstr>
      <vt:lpstr>SpEagle: Anomalies in attributed graphs</vt:lpstr>
      <vt:lpstr>PowerPoint Presentation</vt:lpstr>
      <vt:lpstr>Outline</vt:lpstr>
      <vt:lpstr>Subgraph-level Anomalies </vt:lpstr>
      <vt:lpstr>Subgraph-level Anomalies: Key ideas</vt:lpstr>
      <vt:lpstr>Fraudar: Camouflaged dense subgraphs </vt:lpstr>
      <vt:lpstr>CopyCatch: Spotting group attacks </vt:lpstr>
      <vt:lpstr>AMEN: Anomalous attributed subgraphs </vt:lpstr>
      <vt:lpstr>Outline</vt:lpstr>
      <vt:lpstr>Graph-level Anomalies</vt:lpstr>
      <vt:lpstr>Graph-level Anomalies: Key ideas</vt:lpstr>
      <vt:lpstr>StreamSpot: Anomalies in Streaming Heterogeneous graphs </vt:lpstr>
      <vt:lpstr>StreamSpot: Anomalies in Streaming Heterogeneous graphs </vt:lpstr>
      <vt:lpstr>SpotLight: Anomalies in Streaming Graphs </vt:lpstr>
      <vt:lpstr>ChangeDAR: Localized Change Detection</vt:lpstr>
      <vt:lpstr>CODEtect: Labeled Multi-graph Anomalies</vt:lpstr>
      <vt:lpstr>CODEtect: Labeled Multi-graph Anomalies</vt:lpstr>
      <vt:lpstr>Roadmap</vt:lpstr>
      <vt:lpstr>Graph Anomalies - Challenges</vt:lpstr>
      <vt:lpstr>Methods w.r.t. Graph Properties</vt:lpstr>
      <vt:lpstr>Recent Trend: GNNs</vt:lpstr>
      <vt:lpstr>Recent Trend: GNNs</vt:lpstr>
      <vt:lpstr>Rep. Learning with GNNs</vt:lpstr>
      <vt:lpstr>Anomaly Detection with GNNs</vt:lpstr>
      <vt:lpstr>Anomaly Detection with GNNs Challenges</vt:lpstr>
      <vt:lpstr>Conclusions &amp; Take-aways</vt:lpstr>
      <vt:lpstr>Thank you!</vt:lpstr>
      <vt:lpstr>PowerPoint Presentation</vt:lpstr>
      <vt:lpstr>short version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large graphs</dc:title>
  <dc:creator>Christos Faloutsos</dc:creator>
  <dc:description>NYU - WIN 2009_x000d_
_x000d_
</dc:description>
  <cp:lastModifiedBy>Leman Akoglu</cp:lastModifiedBy>
  <cp:revision>2138</cp:revision>
  <cp:lastPrinted>2016-06-19T14:14:08Z</cp:lastPrinted>
  <dcterms:created xsi:type="dcterms:W3CDTF">2017-06-13T01:24:20Z</dcterms:created>
  <dcterms:modified xsi:type="dcterms:W3CDTF">2021-05-05T17:19:27Z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christos@cs.cmu.edu</vt:lpwstr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C:\WINDOWS\DESKTOP\junk\salerno</vt:lpwstr>
  </property>
</Properties>
</file>